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heme/themeOverride1.xml" ContentType="application/vnd.openxmlformats-officedocument.themeOverr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sldIdLst>
    <p:sldId id="256" r:id="rId2"/>
    <p:sldId id="265" r:id="rId3"/>
    <p:sldId id="262" r:id="rId4"/>
    <p:sldId id="259" r:id="rId5"/>
    <p:sldId id="281" r:id="rId6"/>
    <p:sldId id="264" r:id="rId7"/>
    <p:sldId id="276" r:id="rId8"/>
    <p:sldId id="260" r:id="rId9"/>
    <p:sldId id="277" r:id="rId10"/>
    <p:sldId id="270" r:id="rId11"/>
    <p:sldId id="268" r:id="rId12"/>
    <p:sldId id="272" r:id="rId13"/>
    <p:sldId id="280" r:id="rId14"/>
    <p:sldId id="278" r:id="rId15"/>
    <p:sldId id="279" r:id="rId16"/>
    <p:sldId id="267" r:id="rId17"/>
    <p:sldId id="273" r:id="rId18"/>
    <p:sldId id="269" r:id="rId19"/>
    <p:sldId id="266" r:id="rId20"/>
    <p:sldId id="261" r:id="rId2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ABEF3D-6EF3-490A-B858-53118A4628AD}" type="doc">
      <dgm:prSet loTypeId="urn:microsoft.com/office/officeart/2005/8/layout/vList3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pt-PT"/>
        </a:p>
      </dgm:t>
    </dgm:pt>
    <dgm:pt modelId="{5A053FC3-4FA9-4E1C-9F57-D5C6826D757F}">
      <dgm:prSet phldrT="[Texto]"/>
      <dgm:spPr/>
      <dgm:t>
        <a:bodyPr/>
        <a:lstStyle/>
        <a:p>
          <a:r>
            <a:rPr lang="pt-PT" dirty="0"/>
            <a:t>Normas de higiene e segurança</a:t>
          </a:r>
        </a:p>
      </dgm:t>
    </dgm:pt>
    <dgm:pt modelId="{623A895F-07D9-4485-B357-96BBA1114B0D}" type="parTrans" cxnId="{453FC75D-7752-41B8-9C8B-33F5745F547A}">
      <dgm:prSet/>
      <dgm:spPr/>
      <dgm:t>
        <a:bodyPr/>
        <a:lstStyle/>
        <a:p>
          <a:endParaRPr lang="pt-PT"/>
        </a:p>
      </dgm:t>
    </dgm:pt>
    <dgm:pt modelId="{EA94CB38-2B80-47E0-A7AB-CEDB61B80482}" type="sibTrans" cxnId="{453FC75D-7752-41B8-9C8B-33F5745F547A}">
      <dgm:prSet/>
      <dgm:spPr/>
      <dgm:t>
        <a:bodyPr/>
        <a:lstStyle/>
        <a:p>
          <a:endParaRPr lang="pt-PT"/>
        </a:p>
      </dgm:t>
    </dgm:pt>
    <dgm:pt modelId="{BEDAF733-E587-48B8-9FCA-88DC023893E1}">
      <dgm:prSet phldrT="[Texto]"/>
      <dgm:spPr/>
      <dgm:t>
        <a:bodyPr/>
        <a:lstStyle/>
        <a:p>
          <a:r>
            <a:rPr lang="pt-PT" dirty="0"/>
            <a:t>Estimativas de custo</a:t>
          </a:r>
        </a:p>
      </dgm:t>
    </dgm:pt>
    <dgm:pt modelId="{612FE6CB-D2E8-42F7-8E6C-E17138F9AD9A}" type="parTrans" cxnId="{3A96B851-1CDF-4110-B7C9-C6E4C8D346EC}">
      <dgm:prSet/>
      <dgm:spPr/>
      <dgm:t>
        <a:bodyPr/>
        <a:lstStyle/>
        <a:p>
          <a:endParaRPr lang="pt-PT"/>
        </a:p>
      </dgm:t>
    </dgm:pt>
    <dgm:pt modelId="{CFB7070E-010E-46EB-BBCE-ED4F742A9DC6}" type="sibTrans" cxnId="{3A96B851-1CDF-4110-B7C9-C6E4C8D346EC}">
      <dgm:prSet/>
      <dgm:spPr/>
      <dgm:t>
        <a:bodyPr/>
        <a:lstStyle/>
        <a:p>
          <a:endParaRPr lang="pt-PT"/>
        </a:p>
      </dgm:t>
    </dgm:pt>
    <dgm:pt modelId="{66DFD614-F367-4FEB-B529-EF315303CDBD}">
      <dgm:prSet phldrT="[Texto]"/>
      <dgm:spPr/>
      <dgm:t>
        <a:bodyPr/>
        <a:lstStyle/>
        <a:p>
          <a:r>
            <a:rPr lang="pt-PT" dirty="0"/>
            <a:t>Pontos positivos e negativos</a:t>
          </a:r>
        </a:p>
      </dgm:t>
    </dgm:pt>
    <dgm:pt modelId="{CE083473-FB7D-42E0-9CFA-FC194F9C6457}" type="parTrans" cxnId="{931EA6EF-5652-48CF-80B3-59A2CAA805EF}">
      <dgm:prSet/>
      <dgm:spPr/>
      <dgm:t>
        <a:bodyPr/>
        <a:lstStyle/>
        <a:p>
          <a:endParaRPr lang="pt-PT"/>
        </a:p>
      </dgm:t>
    </dgm:pt>
    <dgm:pt modelId="{183F2C94-9ED6-4E47-AA13-1805B2650791}" type="sibTrans" cxnId="{931EA6EF-5652-48CF-80B3-59A2CAA805EF}">
      <dgm:prSet/>
      <dgm:spPr/>
      <dgm:t>
        <a:bodyPr/>
        <a:lstStyle/>
        <a:p>
          <a:endParaRPr lang="pt-PT"/>
        </a:p>
      </dgm:t>
    </dgm:pt>
    <dgm:pt modelId="{2B7A2076-B853-4CDB-A6A4-5DF7F3FF1EEF}">
      <dgm:prSet phldrT="[Texto]"/>
      <dgm:spPr/>
      <dgm:t>
        <a:bodyPr/>
        <a:lstStyle/>
        <a:p>
          <a:r>
            <a:rPr lang="pt-PT" dirty="0"/>
            <a:t>Disciplinas integradas</a:t>
          </a:r>
        </a:p>
      </dgm:t>
    </dgm:pt>
    <dgm:pt modelId="{3F657C8E-4AF3-46B5-A15C-BE4F08554C4A}" type="parTrans" cxnId="{2A28BA36-4F1C-4DD0-A748-E2321E7345A2}">
      <dgm:prSet/>
      <dgm:spPr/>
      <dgm:t>
        <a:bodyPr/>
        <a:lstStyle/>
        <a:p>
          <a:endParaRPr lang="pt-PT"/>
        </a:p>
      </dgm:t>
    </dgm:pt>
    <dgm:pt modelId="{F15EB83A-A641-441F-8673-9E339ABC919F}" type="sibTrans" cxnId="{2A28BA36-4F1C-4DD0-A748-E2321E7345A2}">
      <dgm:prSet/>
      <dgm:spPr/>
      <dgm:t>
        <a:bodyPr/>
        <a:lstStyle/>
        <a:p>
          <a:endParaRPr lang="pt-PT"/>
        </a:p>
      </dgm:t>
    </dgm:pt>
    <dgm:pt modelId="{AEDAF8A5-A36A-466D-9335-943BBAC39C66}">
      <dgm:prSet phldrT="[Texto]"/>
      <dgm:spPr/>
      <dgm:t>
        <a:bodyPr/>
        <a:lstStyle/>
        <a:p>
          <a:r>
            <a:rPr lang="pt-PT" dirty="0"/>
            <a:t>Cronogramas</a:t>
          </a:r>
        </a:p>
      </dgm:t>
    </dgm:pt>
    <dgm:pt modelId="{A3E6098E-FEE0-4C18-9F1E-F883EFD472B7}" type="parTrans" cxnId="{650C3068-3694-47D1-B91E-26C61E2C584E}">
      <dgm:prSet/>
      <dgm:spPr/>
      <dgm:t>
        <a:bodyPr/>
        <a:lstStyle/>
        <a:p>
          <a:endParaRPr lang="pt-PT"/>
        </a:p>
      </dgm:t>
    </dgm:pt>
    <dgm:pt modelId="{FF89A9CA-70F9-4543-8587-C6532AA8D77A}" type="sibTrans" cxnId="{650C3068-3694-47D1-B91E-26C61E2C584E}">
      <dgm:prSet/>
      <dgm:spPr/>
      <dgm:t>
        <a:bodyPr/>
        <a:lstStyle/>
        <a:p>
          <a:endParaRPr lang="pt-PT"/>
        </a:p>
      </dgm:t>
    </dgm:pt>
    <dgm:pt modelId="{5CA0C477-3D62-4AEB-BCC8-1E70A487CD59}">
      <dgm:prSet phldrT="[Texto]"/>
      <dgm:spPr/>
      <dgm:t>
        <a:bodyPr/>
        <a:lstStyle/>
        <a:p>
          <a:r>
            <a:rPr lang="pt-PT" dirty="0"/>
            <a:t>Descrições dos projetos</a:t>
          </a:r>
        </a:p>
      </dgm:t>
    </dgm:pt>
    <dgm:pt modelId="{B3B53A44-CE99-4D08-BED6-F9A118C980BF}" type="parTrans" cxnId="{E354D7D1-BA9B-4E8F-BFC2-EEF35893E0F2}">
      <dgm:prSet/>
      <dgm:spPr/>
      <dgm:t>
        <a:bodyPr/>
        <a:lstStyle/>
        <a:p>
          <a:endParaRPr lang="pt-PT"/>
        </a:p>
      </dgm:t>
    </dgm:pt>
    <dgm:pt modelId="{8BBF5FE5-5E30-4E42-97C7-FD78A633DB25}" type="sibTrans" cxnId="{E354D7D1-BA9B-4E8F-BFC2-EEF35893E0F2}">
      <dgm:prSet/>
      <dgm:spPr/>
      <dgm:t>
        <a:bodyPr/>
        <a:lstStyle/>
        <a:p>
          <a:endParaRPr lang="pt-PT"/>
        </a:p>
      </dgm:t>
    </dgm:pt>
    <dgm:pt modelId="{25A44D3E-18F9-4CE8-9D76-331303A38C0A}">
      <dgm:prSet phldrT="[Texto]"/>
      <dgm:spPr/>
      <dgm:t>
        <a:bodyPr/>
        <a:lstStyle/>
        <a:p>
          <a:r>
            <a:rPr lang="pt-PT" dirty="0"/>
            <a:t>Projeto na prática</a:t>
          </a:r>
        </a:p>
      </dgm:t>
    </dgm:pt>
    <dgm:pt modelId="{5F371608-2F7D-4000-ABF3-D9EDE8C6CFEB}" type="parTrans" cxnId="{8422FE3E-795B-48CB-86B8-B6199F68F1CF}">
      <dgm:prSet/>
      <dgm:spPr/>
      <dgm:t>
        <a:bodyPr/>
        <a:lstStyle/>
        <a:p>
          <a:endParaRPr lang="pt-PT"/>
        </a:p>
      </dgm:t>
    </dgm:pt>
    <dgm:pt modelId="{88611CD1-32B1-4AE1-BD81-9D2EB0347A7E}" type="sibTrans" cxnId="{8422FE3E-795B-48CB-86B8-B6199F68F1CF}">
      <dgm:prSet/>
      <dgm:spPr/>
      <dgm:t>
        <a:bodyPr/>
        <a:lstStyle/>
        <a:p>
          <a:endParaRPr lang="pt-PT"/>
        </a:p>
      </dgm:t>
    </dgm:pt>
    <dgm:pt modelId="{43FC2FB9-115C-473B-8A66-80CA63E339C4}">
      <dgm:prSet phldrT="[Texto]"/>
      <dgm:spPr/>
      <dgm:t>
        <a:bodyPr/>
        <a:lstStyle/>
        <a:p>
          <a:r>
            <a:rPr lang="pt-PT" dirty="0"/>
            <a:t>Objetivos</a:t>
          </a:r>
        </a:p>
      </dgm:t>
    </dgm:pt>
    <dgm:pt modelId="{F04F0EC4-F173-46C9-ACFF-44E548B8B310}" type="parTrans" cxnId="{3E821205-4892-41E8-82DE-4331AA7035CB}">
      <dgm:prSet/>
      <dgm:spPr/>
      <dgm:t>
        <a:bodyPr/>
        <a:lstStyle/>
        <a:p>
          <a:endParaRPr lang="pt-PT"/>
        </a:p>
      </dgm:t>
    </dgm:pt>
    <dgm:pt modelId="{C72002D7-27A2-4244-8918-29ECC0F5073C}" type="sibTrans" cxnId="{3E821205-4892-41E8-82DE-4331AA7035CB}">
      <dgm:prSet/>
      <dgm:spPr/>
      <dgm:t>
        <a:bodyPr/>
        <a:lstStyle/>
        <a:p>
          <a:endParaRPr lang="pt-PT"/>
        </a:p>
      </dgm:t>
    </dgm:pt>
    <dgm:pt modelId="{F1E2536B-1735-487F-9289-8EFD4FED9301}" type="pres">
      <dgm:prSet presAssocID="{85ABEF3D-6EF3-490A-B858-53118A4628AD}" presName="linearFlow" presStyleCnt="0">
        <dgm:presLayoutVars>
          <dgm:dir/>
          <dgm:resizeHandles val="exact"/>
        </dgm:presLayoutVars>
      </dgm:prSet>
      <dgm:spPr/>
    </dgm:pt>
    <dgm:pt modelId="{E63AE79D-DF7B-4967-BD69-FD4896BF1D76}" type="pres">
      <dgm:prSet presAssocID="{5A053FC3-4FA9-4E1C-9F57-D5C6826D757F}" presName="composite" presStyleCnt="0"/>
      <dgm:spPr/>
    </dgm:pt>
    <dgm:pt modelId="{21580B3A-5ACF-4261-962F-CBE19799A77D}" type="pres">
      <dgm:prSet presAssocID="{5A053FC3-4FA9-4E1C-9F57-D5C6826D757F}" presName="imgShp" presStyleLbl="fgImgPlac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D9730A2-D7E0-460F-BBD5-63E757CD9C3D}" type="pres">
      <dgm:prSet presAssocID="{5A053FC3-4FA9-4E1C-9F57-D5C6826D757F}" presName="txShp" presStyleLbl="node1" presStyleIdx="0" presStyleCnt="8">
        <dgm:presLayoutVars>
          <dgm:bulletEnabled val="1"/>
        </dgm:presLayoutVars>
      </dgm:prSet>
      <dgm:spPr/>
    </dgm:pt>
    <dgm:pt modelId="{FC22A1A7-E8B2-4961-A913-32C33D180ADA}" type="pres">
      <dgm:prSet presAssocID="{EA94CB38-2B80-47E0-A7AB-CEDB61B80482}" presName="spacing" presStyleCnt="0"/>
      <dgm:spPr/>
    </dgm:pt>
    <dgm:pt modelId="{CA36D354-2FDC-476F-B6FF-FEFAAA688FF1}" type="pres">
      <dgm:prSet presAssocID="{2B7A2076-B853-4CDB-A6A4-5DF7F3FF1EEF}" presName="composite" presStyleCnt="0"/>
      <dgm:spPr/>
    </dgm:pt>
    <dgm:pt modelId="{ED9D56C1-DEF3-4936-ABC1-689CD5FA0131}" type="pres">
      <dgm:prSet presAssocID="{2B7A2076-B853-4CDB-A6A4-5DF7F3FF1EEF}" presName="imgShp" presStyleLbl="fgImgPlace1" presStyleIdx="1" presStyleCnt="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5B2C1FD-A1E3-4AD4-AFD1-9C873A5A0E74}" type="pres">
      <dgm:prSet presAssocID="{2B7A2076-B853-4CDB-A6A4-5DF7F3FF1EEF}" presName="txShp" presStyleLbl="node1" presStyleIdx="1" presStyleCnt="8">
        <dgm:presLayoutVars>
          <dgm:bulletEnabled val="1"/>
        </dgm:presLayoutVars>
      </dgm:prSet>
      <dgm:spPr/>
    </dgm:pt>
    <dgm:pt modelId="{595A24CE-4485-404D-8568-5FA59951049D}" type="pres">
      <dgm:prSet presAssocID="{F15EB83A-A641-441F-8673-9E339ABC919F}" presName="spacing" presStyleCnt="0"/>
      <dgm:spPr/>
    </dgm:pt>
    <dgm:pt modelId="{1260418B-093A-494E-B13F-648AC8FFB1DC}" type="pres">
      <dgm:prSet presAssocID="{43FC2FB9-115C-473B-8A66-80CA63E339C4}" presName="composite" presStyleCnt="0"/>
      <dgm:spPr/>
    </dgm:pt>
    <dgm:pt modelId="{6BC9DE22-B7C5-4CD4-B745-E18CC22CEE6E}" type="pres">
      <dgm:prSet presAssocID="{43FC2FB9-115C-473B-8A66-80CA63E339C4}" presName="imgShp" presStyleLbl="fgImgPlace1" presStyleIdx="2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71D67DB-A476-4080-B084-51856FC33345}" type="pres">
      <dgm:prSet presAssocID="{43FC2FB9-115C-473B-8A66-80CA63E339C4}" presName="txShp" presStyleLbl="node1" presStyleIdx="2" presStyleCnt="8">
        <dgm:presLayoutVars>
          <dgm:bulletEnabled val="1"/>
        </dgm:presLayoutVars>
      </dgm:prSet>
      <dgm:spPr/>
    </dgm:pt>
    <dgm:pt modelId="{BFC5A633-7E9A-44CF-930C-6841C131E7FF}" type="pres">
      <dgm:prSet presAssocID="{C72002D7-27A2-4244-8918-29ECC0F5073C}" presName="spacing" presStyleCnt="0"/>
      <dgm:spPr/>
    </dgm:pt>
    <dgm:pt modelId="{F0010A5E-4221-4E9D-994E-5AE45A45BD17}" type="pres">
      <dgm:prSet presAssocID="{AEDAF8A5-A36A-466D-9335-943BBAC39C66}" presName="composite" presStyleCnt="0"/>
      <dgm:spPr/>
    </dgm:pt>
    <dgm:pt modelId="{FBD35342-139F-4C02-AEB4-5B11249BA169}" type="pres">
      <dgm:prSet presAssocID="{AEDAF8A5-A36A-466D-9335-943BBAC39C66}" presName="imgShp" presStyleLbl="fgImgPlace1" presStyleIdx="3" presStyleCnt="8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971D1535-175B-46EB-A075-228E3034A802}" type="pres">
      <dgm:prSet presAssocID="{AEDAF8A5-A36A-466D-9335-943BBAC39C66}" presName="txShp" presStyleLbl="node1" presStyleIdx="3" presStyleCnt="8">
        <dgm:presLayoutVars>
          <dgm:bulletEnabled val="1"/>
        </dgm:presLayoutVars>
      </dgm:prSet>
      <dgm:spPr/>
    </dgm:pt>
    <dgm:pt modelId="{CB05DFCC-0C8A-48EF-8E92-98A968869804}" type="pres">
      <dgm:prSet presAssocID="{FF89A9CA-70F9-4543-8587-C6532AA8D77A}" presName="spacing" presStyleCnt="0"/>
      <dgm:spPr/>
    </dgm:pt>
    <dgm:pt modelId="{F8811ECC-7C66-49A1-B3CA-431BBDF359E3}" type="pres">
      <dgm:prSet presAssocID="{BEDAF733-E587-48B8-9FCA-88DC023893E1}" presName="composite" presStyleCnt="0"/>
      <dgm:spPr/>
    </dgm:pt>
    <dgm:pt modelId="{586F7D45-188B-475B-8E71-B1A1414C16C0}" type="pres">
      <dgm:prSet presAssocID="{BEDAF733-E587-48B8-9FCA-88DC023893E1}" presName="imgShp" presStyleLbl="fgImgPlace1" presStyleIdx="4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CA047DE-8B4D-4B11-B8BF-AA7FC1A3CE86}" type="pres">
      <dgm:prSet presAssocID="{BEDAF733-E587-48B8-9FCA-88DC023893E1}" presName="txShp" presStyleLbl="node1" presStyleIdx="4" presStyleCnt="8">
        <dgm:presLayoutVars>
          <dgm:bulletEnabled val="1"/>
        </dgm:presLayoutVars>
      </dgm:prSet>
      <dgm:spPr/>
    </dgm:pt>
    <dgm:pt modelId="{2764CE4E-A0FB-4693-9D08-F6BC3A200557}" type="pres">
      <dgm:prSet presAssocID="{CFB7070E-010E-46EB-BBCE-ED4F742A9DC6}" presName="spacing" presStyleCnt="0"/>
      <dgm:spPr/>
    </dgm:pt>
    <dgm:pt modelId="{7F3E1454-1E61-4128-A515-5E362FC6DB64}" type="pres">
      <dgm:prSet presAssocID="{5CA0C477-3D62-4AEB-BCC8-1E70A487CD59}" presName="composite" presStyleCnt="0"/>
      <dgm:spPr/>
    </dgm:pt>
    <dgm:pt modelId="{EA583343-A9FC-406F-8497-CD113F91D5F2}" type="pres">
      <dgm:prSet presAssocID="{5CA0C477-3D62-4AEB-BCC8-1E70A487CD59}" presName="imgShp" presStyleLbl="fgImgPlace1" presStyleIdx="5" presStyleCnt="8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F8E2B25-0DFD-4361-8DF8-794A37E6E255}" type="pres">
      <dgm:prSet presAssocID="{5CA0C477-3D62-4AEB-BCC8-1E70A487CD59}" presName="txShp" presStyleLbl="node1" presStyleIdx="5" presStyleCnt="8">
        <dgm:presLayoutVars>
          <dgm:bulletEnabled val="1"/>
        </dgm:presLayoutVars>
      </dgm:prSet>
      <dgm:spPr/>
    </dgm:pt>
    <dgm:pt modelId="{A4CCB7D8-AC93-4340-B26F-A2384BDEC00C}" type="pres">
      <dgm:prSet presAssocID="{8BBF5FE5-5E30-4E42-97C7-FD78A633DB25}" presName="spacing" presStyleCnt="0"/>
      <dgm:spPr/>
    </dgm:pt>
    <dgm:pt modelId="{F38AE437-2E9F-4FA5-99AE-1FE51FC30E3E}" type="pres">
      <dgm:prSet presAssocID="{66DFD614-F367-4FEB-B529-EF315303CDBD}" presName="composite" presStyleCnt="0"/>
      <dgm:spPr/>
    </dgm:pt>
    <dgm:pt modelId="{9AA78613-D7A0-44AF-8722-27277BF8E0AA}" type="pres">
      <dgm:prSet presAssocID="{66DFD614-F367-4FEB-B529-EF315303CDBD}" presName="imgShp" presStyleLbl="fgImgPlace1" presStyleIdx="6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DBA3E87-2A8B-4940-9545-3EE1DD0B70AA}" type="pres">
      <dgm:prSet presAssocID="{66DFD614-F367-4FEB-B529-EF315303CDBD}" presName="txShp" presStyleLbl="node1" presStyleIdx="6" presStyleCnt="8">
        <dgm:presLayoutVars>
          <dgm:bulletEnabled val="1"/>
        </dgm:presLayoutVars>
      </dgm:prSet>
      <dgm:spPr/>
    </dgm:pt>
    <dgm:pt modelId="{B08F1DBD-E6BE-4749-A5A8-5460C91B47AC}" type="pres">
      <dgm:prSet presAssocID="{183F2C94-9ED6-4E47-AA13-1805B2650791}" presName="spacing" presStyleCnt="0"/>
      <dgm:spPr/>
    </dgm:pt>
    <dgm:pt modelId="{840B7A7D-7EC8-4D83-8EEF-7D27E180EE60}" type="pres">
      <dgm:prSet presAssocID="{25A44D3E-18F9-4CE8-9D76-331303A38C0A}" presName="composite" presStyleCnt="0"/>
      <dgm:spPr/>
    </dgm:pt>
    <dgm:pt modelId="{FE35636C-AAA5-457A-B3E3-08F853948990}" type="pres">
      <dgm:prSet presAssocID="{25A44D3E-18F9-4CE8-9D76-331303A38C0A}" presName="imgShp" presStyleLbl="fgImgPlace1" presStyleIdx="7" presStyleCnt="8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2F329207-4501-45A9-A315-ABCB47D5F42F}" type="pres">
      <dgm:prSet presAssocID="{25A44D3E-18F9-4CE8-9D76-331303A38C0A}" presName="txShp" presStyleLbl="node1" presStyleIdx="7" presStyleCnt="8">
        <dgm:presLayoutVars>
          <dgm:bulletEnabled val="1"/>
        </dgm:presLayoutVars>
      </dgm:prSet>
      <dgm:spPr/>
    </dgm:pt>
  </dgm:ptLst>
  <dgm:cxnLst>
    <dgm:cxn modelId="{3E821205-4892-41E8-82DE-4331AA7035CB}" srcId="{85ABEF3D-6EF3-490A-B858-53118A4628AD}" destId="{43FC2FB9-115C-473B-8A66-80CA63E339C4}" srcOrd="2" destOrd="0" parTransId="{F04F0EC4-F173-46C9-ACFF-44E548B8B310}" sibTransId="{C72002D7-27A2-4244-8918-29ECC0F5073C}"/>
    <dgm:cxn modelId="{1D488C0C-DA39-42C2-B4E7-A443520F8D43}" type="presOf" srcId="{5A053FC3-4FA9-4E1C-9F57-D5C6826D757F}" destId="{8D9730A2-D7E0-460F-BBD5-63E757CD9C3D}" srcOrd="0" destOrd="0" presId="urn:microsoft.com/office/officeart/2005/8/layout/vList3"/>
    <dgm:cxn modelId="{E230BF32-BB82-428B-BE28-636AF7D6E7FF}" type="presOf" srcId="{43FC2FB9-115C-473B-8A66-80CA63E339C4}" destId="{371D67DB-A476-4080-B084-51856FC33345}" srcOrd="0" destOrd="0" presId="urn:microsoft.com/office/officeart/2005/8/layout/vList3"/>
    <dgm:cxn modelId="{2A28BA36-4F1C-4DD0-A748-E2321E7345A2}" srcId="{85ABEF3D-6EF3-490A-B858-53118A4628AD}" destId="{2B7A2076-B853-4CDB-A6A4-5DF7F3FF1EEF}" srcOrd="1" destOrd="0" parTransId="{3F657C8E-4AF3-46B5-A15C-BE4F08554C4A}" sibTransId="{F15EB83A-A641-441F-8673-9E339ABC919F}"/>
    <dgm:cxn modelId="{8422FE3E-795B-48CB-86B8-B6199F68F1CF}" srcId="{85ABEF3D-6EF3-490A-B858-53118A4628AD}" destId="{25A44D3E-18F9-4CE8-9D76-331303A38C0A}" srcOrd="7" destOrd="0" parTransId="{5F371608-2F7D-4000-ABF3-D9EDE8C6CFEB}" sibTransId="{88611CD1-32B1-4AE1-BD81-9D2EB0347A7E}"/>
    <dgm:cxn modelId="{453FC75D-7752-41B8-9C8B-33F5745F547A}" srcId="{85ABEF3D-6EF3-490A-B858-53118A4628AD}" destId="{5A053FC3-4FA9-4E1C-9F57-D5C6826D757F}" srcOrd="0" destOrd="0" parTransId="{623A895F-07D9-4485-B357-96BBA1114B0D}" sibTransId="{EA94CB38-2B80-47E0-A7AB-CEDB61B80482}"/>
    <dgm:cxn modelId="{650C3068-3694-47D1-B91E-26C61E2C584E}" srcId="{85ABEF3D-6EF3-490A-B858-53118A4628AD}" destId="{AEDAF8A5-A36A-466D-9335-943BBAC39C66}" srcOrd="3" destOrd="0" parTransId="{A3E6098E-FEE0-4C18-9F1E-F883EFD472B7}" sibTransId="{FF89A9CA-70F9-4543-8587-C6532AA8D77A}"/>
    <dgm:cxn modelId="{AF77A14C-066A-456F-9BA8-8F8BBEC7A164}" type="presOf" srcId="{85ABEF3D-6EF3-490A-B858-53118A4628AD}" destId="{F1E2536B-1735-487F-9289-8EFD4FED9301}" srcOrd="0" destOrd="0" presId="urn:microsoft.com/office/officeart/2005/8/layout/vList3"/>
    <dgm:cxn modelId="{CD59CE4C-C758-4A18-9C52-DD7308A339A0}" type="presOf" srcId="{2B7A2076-B853-4CDB-A6A4-5DF7F3FF1EEF}" destId="{C5B2C1FD-A1E3-4AD4-AFD1-9C873A5A0E74}" srcOrd="0" destOrd="0" presId="urn:microsoft.com/office/officeart/2005/8/layout/vList3"/>
    <dgm:cxn modelId="{3A96B851-1CDF-4110-B7C9-C6E4C8D346EC}" srcId="{85ABEF3D-6EF3-490A-B858-53118A4628AD}" destId="{BEDAF733-E587-48B8-9FCA-88DC023893E1}" srcOrd="4" destOrd="0" parTransId="{612FE6CB-D2E8-42F7-8E6C-E17138F9AD9A}" sibTransId="{CFB7070E-010E-46EB-BBCE-ED4F742A9DC6}"/>
    <dgm:cxn modelId="{68E88689-6D79-4417-A80D-31CF04C15169}" type="presOf" srcId="{5CA0C477-3D62-4AEB-BCC8-1E70A487CD59}" destId="{DF8E2B25-0DFD-4361-8DF8-794A37E6E255}" srcOrd="0" destOrd="0" presId="urn:microsoft.com/office/officeart/2005/8/layout/vList3"/>
    <dgm:cxn modelId="{DE59E5AB-A506-4659-AE02-7D13C11AEFE3}" type="presOf" srcId="{66DFD614-F367-4FEB-B529-EF315303CDBD}" destId="{FDBA3E87-2A8B-4940-9545-3EE1DD0B70AA}" srcOrd="0" destOrd="0" presId="urn:microsoft.com/office/officeart/2005/8/layout/vList3"/>
    <dgm:cxn modelId="{E354D7D1-BA9B-4E8F-BFC2-EEF35893E0F2}" srcId="{85ABEF3D-6EF3-490A-B858-53118A4628AD}" destId="{5CA0C477-3D62-4AEB-BCC8-1E70A487CD59}" srcOrd="5" destOrd="0" parTransId="{B3B53A44-CE99-4D08-BED6-F9A118C980BF}" sibTransId="{8BBF5FE5-5E30-4E42-97C7-FD78A633DB25}"/>
    <dgm:cxn modelId="{444770D2-14A2-494A-91FF-C6246C5E3F44}" type="presOf" srcId="{AEDAF8A5-A36A-466D-9335-943BBAC39C66}" destId="{971D1535-175B-46EB-A075-228E3034A802}" srcOrd="0" destOrd="0" presId="urn:microsoft.com/office/officeart/2005/8/layout/vList3"/>
    <dgm:cxn modelId="{0DAB9FE0-6B77-421A-BCC2-77D9AF664BAE}" type="presOf" srcId="{25A44D3E-18F9-4CE8-9D76-331303A38C0A}" destId="{2F329207-4501-45A9-A315-ABCB47D5F42F}" srcOrd="0" destOrd="0" presId="urn:microsoft.com/office/officeart/2005/8/layout/vList3"/>
    <dgm:cxn modelId="{14251AED-E178-4528-A696-A79ADA4E2810}" type="presOf" srcId="{BEDAF733-E587-48B8-9FCA-88DC023893E1}" destId="{3CA047DE-8B4D-4B11-B8BF-AA7FC1A3CE86}" srcOrd="0" destOrd="0" presId="urn:microsoft.com/office/officeart/2005/8/layout/vList3"/>
    <dgm:cxn modelId="{931EA6EF-5652-48CF-80B3-59A2CAA805EF}" srcId="{85ABEF3D-6EF3-490A-B858-53118A4628AD}" destId="{66DFD614-F367-4FEB-B529-EF315303CDBD}" srcOrd="6" destOrd="0" parTransId="{CE083473-FB7D-42E0-9CFA-FC194F9C6457}" sibTransId="{183F2C94-9ED6-4E47-AA13-1805B2650791}"/>
    <dgm:cxn modelId="{DB4CAC76-09D5-463E-86B2-3DDD805878F4}" type="presParOf" srcId="{F1E2536B-1735-487F-9289-8EFD4FED9301}" destId="{E63AE79D-DF7B-4967-BD69-FD4896BF1D76}" srcOrd="0" destOrd="0" presId="urn:microsoft.com/office/officeart/2005/8/layout/vList3"/>
    <dgm:cxn modelId="{2E5231A1-B4B7-4763-B3C5-2B75A4235886}" type="presParOf" srcId="{E63AE79D-DF7B-4967-BD69-FD4896BF1D76}" destId="{21580B3A-5ACF-4261-962F-CBE19799A77D}" srcOrd="0" destOrd="0" presId="urn:microsoft.com/office/officeart/2005/8/layout/vList3"/>
    <dgm:cxn modelId="{35BC89D0-54B4-4CA7-8B01-F706F87F8E14}" type="presParOf" srcId="{E63AE79D-DF7B-4967-BD69-FD4896BF1D76}" destId="{8D9730A2-D7E0-460F-BBD5-63E757CD9C3D}" srcOrd="1" destOrd="0" presId="urn:microsoft.com/office/officeart/2005/8/layout/vList3"/>
    <dgm:cxn modelId="{5E983CFE-1F26-422F-A0EC-F64D07E8A112}" type="presParOf" srcId="{F1E2536B-1735-487F-9289-8EFD4FED9301}" destId="{FC22A1A7-E8B2-4961-A913-32C33D180ADA}" srcOrd="1" destOrd="0" presId="urn:microsoft.com/office/officeart/2005/8/layout/vList3"/>
    <dgm:cxn modelId="{B07C7101-B5A9-4D46-B152-357AFEF0CF84}" type="presParOf" srcId="{F1E2536B-1735-487F-9289-8EFD4FED9301}" destId="{CA36D354-2FDC-476F-B6FF-FEFAAA688FF1}" srcOrd="2" destOrd="0" presId="urn:microsoft.com/office/officeart/2005/8/layout/vList3"/>
    <dgm:cxn modelId="{6CECBDC3-CE7A-43A3-9198-C4CE37ED7DCA}" type="presParOf" srcId="{CA36D354-2FDC-476F-B6FF-FEFAAA688FF1}" destId="{ED9D56C1-DEF3-4936-ABC1-689CD5FA0131}" srcOrd="0" destOrd="0" presId="urn:microsoft.com/office/officeart/2005/8/layout/vList3"/>
    <dgm:cxn modelId="{3D9ACB9C-0F9C-458B-A9BC-2BBDA208ED6F}" type="presParOf" srcId="{CA36D354-2FDC-476F-B6FF-FEFAAA688FF1}" destId="{C5B2C1FD-A1E3-4AD4-AFD1-9C873A5A0E74}" srcOrd="1" destOrd="0" presId="urn:microsoft.com/office/officeart/2005/8/layout/vList3"/>
    <dgm:cxn modelId="{8F6466DB-0D2C-4E48-B972-F6868DC26706}" type="presParOf" srcId="{F1E2536B-1735-487F-9289-8EFD4FED9301}" destId="{595A24CE-4485-404D-8568-5FA59951049D}" srcOrd="3" destOrd="0" presId="urn:microsoft.com/office/officeart/2005/8/layout/vList3"/>
    <dgm:cxn modelId="{8CA8CB3B-96A0-47A4-B866-B3D7F2772A37}" type="presParOf" srcId="{F1E2536B-1735-487F-9289-8EFD4FED9301}" destId="{1260418B-093A-494E-B13F-648AC8FFB1DC}" srcOrd="4" destOrd="0" presId="urn:microsoft.com/office/officeart/2005/8/layout/vList3"/>
    <dgm:cxn modelId="{6B24CEEF-6C95-497D-BE95-6D6F9F4A0D0E}" type="presParOf" srcId="{1260418B-093A-494E-B13F-648AC8FFB1DC}" destId="{6BC9DE22-B7C5-4CD4-B745-E18CC22CEE6E}" srcOrd="0" destOrd="0" presId="urn:microsoft.com/office/officeart/2005/8/layout/vList3"/>
    <dgm:cxn modelId="{89E660FD-5267-4E22-AFAC-8FE400528496}" type="presParOf" srcId="{1260418B-093A-494E-B13F-648AC8FFB1DC}" destId="{371D67DB-A476-4080-B084-51856FC33345}" srcOrd="1" destOrd="0" presId="urn:microsoft.com/office/officeart/2005/8/layout/vList3"/>
    <dgm:cxn modelId="{A1FE6BB3-6024-4A11-8F03-B1951A48E9ED}" type="presParOf" srcId="{F1E2536B-1735-487F-9289-8EFD4FED9301}" destId="{BFC5A633-7E9A-44CF-930C-6841C131E7FF}" srcOrd="5" destOrd="0" presId="urn:microsoft.com/office/officeart/2005/8/layout/vList3"/>
    <dgm:cxn modelId="{8E642A6E-DF53-4224-924F-4C7126761C0B}" type="presParOf" srcId="{F1E2536B-1735-487F-9289-8EFD4FED9301}" destId="{F0010A5E-4221-4E9D-994E-5AE45A45BD17}" srcOrd="6" destOrd="0" presId="urn:microsoft.com/office/officeart/2005/8/layout/vList3"/>
    <dgm:cxn modelId="{8B59D7E2-8A25-45CD-A788-D5F9D5ADC909}" type="presParOf" srcId="{F0010A5E-4221-4E9D-994E-5AE45A45BD17}" destId="{FBD35342-139F-4C02-AEB4-5B11249BA169}" srcOrd="0" destOrd="0" presId="urn:microsoft.com/office/officeart/2005/8/layout/vList3"/>
    <dgm:cxn modelId="{0306E255-C88F-4688-B437-353A8DCBAA33}" type="presParOf" srcId="{F0010A5E-4221-4E9D-994E-5AE45A45BD17}" destId="{971D1535-175B-46EB-A075-228E3034A802}" srcOrd="1" destOrd="0" presId="urn:microsoft.com/office/officeart/2005/8/layout/vList3"/>
    <dgm:cxn modelId="{1A7C45B1-E26F-44C5-9EC0-DD62118408E4}" type="presParOf" srcId="{F1E2536B-1735-487F-9289-8EFD4FED9301}" destId="{CB05DFCC-0C8A-48EF-8E92-98A968869804}" srcOrd="7" destOrd="0" presId="urn:microsoft.com/office/officeart/2005/8/layout/vList3"/>
    <dgm:cxn modelId="{351A2B64-4450-4770-BC97-71E1CD7C59D9}" type="presParOf" srcId="{F1E2536B-1735-487F-9289-8EFD4FED9301}" destId="{F8811ECC-7C66-49A1-B3CA-431BBDF359E3}" srcOrd="8" destOrd="0" presId="urn:microsoft.com/office/officeart/2005/8/layout/vList3"/>
    <dgm:cxn modelId="{DD952547-33F7-4A2E-9FB6-B4AD8AB7DDE3}" type="presParOf" srcId="{F8811ECC-7C66-49A1-B3CA-431BBDF359E3}" destId="{586F7D45-188B-475B-8E71-B1A1414C16C0}" srcOrd="0" destOrd="0" presId="urn:microsoft.com/office/officeart/2005/8/layout/vList3"/>
    <dgm:cxn modelId="{6DF5A4B9-D810-450D-9C56-5391DEB683A9}" type="presParOf" srcId="{F8811ECC-7C66-49A1-B3CA-431BBDF359E3}" destId="{3CA047DE-8B4D-4B11-B8BF-AA7FC1A3CE86}" srcOrd="1" destOrd="0" presId="urn:microsoft.com/office/officeart/2005/8/layout/vList3"/>
    <dgm:cxn modelId="{C8EF4D9D-A512-4923-B6F6-893829ED27C0}" type="presParOf" srcId="{F1E2536B-1735-487F-9289-8EFD4FED9301}" destId="{2764CE4E-A0FB-4693-9D08-F6BC3A200557}" srcOrd="9" destOrd="0" presId="urn:microsoft.com/office/officeart/2005/8/layout/vList3"/>
    <dgm:cxn modelId="{996B71DC-42E9-4F8C-B467-BFF267E396CF}" type="presParOf" srcId="{F1E2536B-1735-487F-9289-8EFD4FED9301}" destId="{7F3E1454-1E61-4128-A515-5E362FC6DB64}" srcOrd="10" destOrd="0" presId="urn:microsoft.com/office/officeart/2005/8/layout/vList3"/>
    <dgm:cxn modelId="{071F476F-6C8F-4214-8853-CBAFC03EDAC4}" type="presParOf" srcId="{7F3E1454-1E61-4128-A515-5E362FC6DB64}" destId="{EA583343-A9FC-406F-8497-CD113F91D5F2}" srcOrd="0" destOrd="0" presId="urn:microsoft.com/office/officeart/2005/8/layout/vList3"/>
    <dgm:cxn modelId="{B477A0FB-51B9-4350-92AB-99AE8A424B07}" type="presParOf" srcId="{7F3E1454-1E61-4128-A515-5E362FC6DB64}" destId="{DF8E2B25-0DFD-4361-8DF8-794A37E6E255}" srcOrd="1" destOrd="0" presId="urn:microsoft.com/office/officeart/2005/8/layout/vList3"/>
    <dgm:cxn modelId="{274473FB-5111-4AF2-B1E0-2F4F7C60449E}" type="presParOf" srcId="{F1E2536B-1735-487F-9289-8EFD4FED9301}" destId="{A4CCB7D8-AC93-4340-B26F-A2384BDEC00C}" srcOrd="11" destOrd="0" presId="urn:microsoft.com/office/officeart/2005/8/layout/vList3"/>
    <dgm:cxn modelId="{045115A7-B4D8-4C5D-BAB5-E2C337E9E73E}" type="presParOf" srcId="{F1E2536B-1735-487F-9289-8EFD4FED9301}" destId="{F38AE437-2E9F-4FA5-99AE-1FE51FC30E3E}" srcOrd="12" destOrd="0" presId="urn:microsoft.com/office/officeart/2005/8/layout/vList3"/>
    <dgm:cxn modelId="{E37F50D7-EF27-46A6-86DC-F31EE30798E5}" type="presParOf" srcId="{F38AE437-2E9F-4FA5-99AE-1FE51FC30E3E}" destId="{9AA78613-D7A0-44AF-8722-27277BF8E0AA}" srcOrd="0" destOrd="0" presId="urn:microsoft.com/office/officeart/2005/8/layout/vList3"/>
    <dgm:cxn modelId="{6BCB24FA-FE42-40F9-921E-FCE9482EB992}" type="presParOf" srcId="{F38AE437-2E9F-4FA5-99AE-1FE51FC30E3E}" destId="{FDBA3E87-2A8B-4940-9545-3EE1DD0B70AA}" srcOrd="1" destOrd="0" presId="urn:microsoft.com/office/officeart/2005/8/layout/vList3"/>
    <dgm:cxn modelId="{E7C715D6-6BFB-4D43-9B32-35028C844C31}" type="presParOf" srcId="{F1E2536B-1735-487F-9289-8EFD4FED9301}" destId="{B08F1DBD-E6BE-4749-A5A8-5460C91B47AC}" srcOrd="13" destOrd="0" presId="urn:microsoft.com/office/officeart/2005/8/layout/vList3"/>
    <dgm:cxn modelId="{4946BACE-112A-4C47-ACE9-D053F7FF4C1C}" type="presParOf" srcId="{F1E2536B-1735-487F-9289-8EFD4FED9301}" destId="{840B7A7D-7EC8-4D83-8EEF-7D27E180EE60}" srcOrd="14" destOrd="0" presId="urn:microsoft.com/office/officeart/2005/8/layout/vList3"/>
    <dgm:cxn modelId="{78B9200F-E18F-4BD8-BFEC-D05FBCB1859A}" type="presParOf" srcId="{840B7A7D-7EC8-4D83-8EEF-7D27E180EE60}" destId="{FE35636C-AAA5-457A-B3E3-08F853948990}" srcOrd="0" destOrd="0" presId="urn:microsoft.com/office/officeart/2005/8/layout/vList3"/>
    <dgm:cxn modelId="{16ABAA72-F2DF-4813-89A5-D928DCE6E9FE}" type="presParOf" srcId="{840B7A7D-7EC8-4D83-8EEF-7D27E180EE60}" destId="{2F329207-4501-45A9-A315-ABCB47D5F42F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5CCD3F-233D-4A7E-A934-7AB367D5AF41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EF1DEAD1-CCAB-459E-9D12-6F6A3190DBF1}">
      <dgm:prSet phldrT="[Texto]"/>
      <dgm:spPr/>
      <dgm:t>
        <a:bodyPr/>
        <a:lstStyle/>
        <a:p>
          <a:r>
            <a:rPr lang="pt-PT" dirty="0"/>
            <a:t>Aplicar os conhecimentos adquiridos na sala de aula</a:t>
          </a:r>
        </a:p>
      </dgm:t>
    </dgm:pt>
    <dgm:pt modelId="{F9038FE9-FB7E-4B72-A370-47DCED1C1C03}" type="parTrans" cxnId="{BBC2131B-E700-4E7B-A562-888CFA0701AF}">
      <dgm:prSet/>
      <dgm:spPr/>
      <dgm:t>
        <a:bodyPr/>
        <a:lstStyle/>
        <a:p>
          <a:endParaRPr lang="pt-PT"/>
        </a:p>
      </dgm:t>
    </dgm:pt>
    <dgm:pt modelId="{F0E010DD-2B2F-4E2A-B39A-2C15DC097BF0}" type="sibTrans" cxnId="{BBC2131B-E700-4E7B-A562-888CFA0701AF}">
      <dgm:prSet/>
      <dgm:spPr/>
      <dgm:t>
        <a:bodyPr/>
        <a:lstStyle/>
        <a:p>
          <a:endParaRPr lang="pt-PT"/>
        </a:p>
      </dgm:t>
    </dgm:pt>
    <dgm:pt modelId="{7026E3E9-6024-418A-B46C-16BC2C9EF642}">
      <dgm:prSet phldrT="[Texto]"/>
      <dgm:spPr/>
      <dgm:t>
        <a:bodyPr/>
        <a:lstStyle/>
        <a:p>
          <a:r>
            <a:rPr lang="pt-PT" dirty="0"/>
            <a:t>Realizar as competências do trabalho em equipa </a:t>
          </a:r>
        </a:p>
      </dgm:t>
    </dgm:pt>
    <dgm:pt modelId="{433A9E2F-9F09-4C72-B913-5882617CD33C}" type="parTrans" cxnId="{09226D93-4C3C-4610-B1A7-9B463C17BFC5}">
      <dgm:prSet/>
      <dgm:spPr/>
      <dgm:t>
        <a:bodyPr/>
        <a:lstStyle/>
        <a:p>
          <a:endParaRPr lang="pt-PT"/>
        </a:p>
      </dgm:t>
    </dgm:pt>
    <dgm:pt modelId="{E6DFCC07-BAAE-4BDB-82D5-1F660D96C68C}" type="sibTrans" cxnId="{09226D93-4C3C-4610-B1A7-9B463C17BFC5}">
      <dgm:prSet/>
      <dgm:spPr/>
      <dgm:t>
        <a:bodyPr/>
        <a:lstStyle/>
        <a:p>
          <a:endParaRPr lang="pt-PT"/>
        </a:p>
      </dgm:t>
    </dgm:pt>
    <dgm:pt modelId="{2EF85A05-8589-4310-84F4-38A7B37EA03D}">
      <dgm:prSet phldrT="[Texto]"/>
      <dgm:spPr/>
      <dgm:t>
        <a:bodyPr/>
        <a:lstStyle/>
        <a:p>
          <a:r>
            <a:rPr lang="pt-PT" dirty="0"/>
            <a:t>Utilizar os matérias e ferramentas adequadas</a:t>
          </a:r>
        </a:p>
      </dgm:t>
    </dgm:pt>
    <dgm:pt modelId="{B5473C57-AE83-4CAD-A559-38166767F331}" type="parTrans" cxnId="{BE27B8CA-F799-4420-917D-CFF0BA536EF1}">
      <dgm:prSet/>
      <dgm:spPr/>
      <dgm:t>
        <a:bodyPr/>
        <a:lstStyle/>
        <a:p>
          <a:endParaRPr lang="pt-PT"/>
        </a:p>
      </dgm:t>
    </dgm:pt>
    <dgm:pt modelId="{97C90846-17A6-4F0A-A08A-8A86E98EB512}" type="sibTrans" cxnId="{BE27B8CA-F799-4420-917D-CFF0BA536EF1}">
      <dgm:prSet/>
      <dgm:spPr/>
      <dgm:t>
        <a:bodyPr/>
        <a:lstStyle/>
        <a:p>
          <a:endParaRPr lang="pt-PT"/>
        </a:p>
      </dgm:t>
    </dgm:pt>
    <dgm:pt modelId="{E3EA60A0-4195-455F-B011-FE03E1CCDB50}">
      <dgm:prSet phldrT="[Texto]"/>
      <dgm:spPr/>
      <dgm:t>
        <a:bodyPr/>
        <a:lstStyle/>
        <a:p>
          <a:r>
            <a:rPr lang="pt-PT" dirty="0"/>
            <a:t>Idealizar o funcionamento do projeto</a:t>
          </a:r>
        </a:p>
      </dgm:t>
    </dgm:pt>
    <dgm:pt modelId="{0DD36BEE-0299-41FF-A891-9A337F4475F4}" type="parTrans" cxnId="{21D17F09-FBEA-4F9B-8509-2C9126E56BB2}">
      <dgm:prSet/>
      <dgm:spPr/>
      <dgm:t>
        <a:bodyPr/>
        <a:lstStyle/>
        <a:p>
          <a:endParaRPr lang="pt-PT"/>
        </a:p>
      </dgm:t>
    </dgm:pt>
    <dgm:pt modelId="{8EE3543C-4334-4586-92F3-026B2D2CCD52}" type="sibTrans" cxnId="{21D17F09-FBEA-4F9B-8509-2C9126E56BB2}">
      <dgm:prSet/>
      <dgm:spPr/>
      <dgm:t>
        <a:bodyPr/>
        <a:lstStyle/>
        <a:p>
          <a:endParaRPr lang="pt-PT"/>
        </a:p>
      </dgm:t>
    </dgm:pt>
    <dgm:pt modelId="{A21F7A80-4F61-4384-8D9D-1CF08698C06F}">
      <dgm:prSet phldrT="[Texto]"/>
      <dgm:spPr/>
      <dgm:t>
        <a:bodyPr/>
        <a:lstStyle/>
        <a:p>
          <a:r>
            <a:rPr lang="pt-PT" dirty="0"/>
            <a:t>Compreender o funcionamento dos equipamentos</a:t>
          </a:r>
        </a:p>
      </dgm:t>
    </dgm:pt>
    <dgm:pt modelId="{84962706-1E03-4B8E-A54B-906442CF3210}" type="parTrans" cxnId="{4788071B-B954-4D23-A37E-18CE598723BA}">
      <dgm:prSet/>
      <dgm:spPr/>
      <dgm:t>
        <a:bodyPr/>
        <a:lstStyle/>
        <a:p>
          <a:endParaRPr lang="pt-PT"/>
        </a:p>
      </dgm:t>
    </dgm:pt>
    <dgm:pt modelId="{64005C76-54C8-4F1E-9AAC-ECF22D905FCA}" type="sibTrans" cxnId="{4788071B-B954-4D23-A37E-18CE598723BA}">
      <dgm:prSet/>
      <dgm:spPr/>
      <dgm:t>
        <a:bodyPr/>
        <a:lstStyle/>
        <a:p>
          <a:endParaRPr lang="pt-PT"/>
        </a:p>
      </dgm:t>
    </dgm:pt>
    <dgm:pt modelId="{D7662AF9-6C00-41B4-A355-CA09B77FEE7F}" type="pres">
      <dgm:prSet presAssocID="{DB5CCD3F-233D-4A7E-A934-7AB367D5AF41}" presName="Name0" presStyleCnt="0">
        <dgm:presLayoutVars>
          <dgm:dir/>
          <dgm:resizeHandles val="exact"/>
        </dgm:presLayoutVars>
      </dgm:prSet>
      <dgm:spPr/>
    </dgm:pt>
    <dgm:pt modelId="{24D3435A-A470-442D-B3CC-D330545B38B2}" type="pres">
      <dgm:prSet presAssocID="{EF1DEAD1-CCAB-459E-9D12-6F6A3190DBF1}" presName="node" presStyleLbl="node1" presStyleIdx="0" presStyleCnt="5">
        <dgm:presLayoutVars>
          <dgm:bulletEnabled val="1"/>
        </dgm:presLayoutVars>
      </dgm:prSet>
      <dgm:spPr/>
    </dgm:pt>
    <dgm:pt modelId="{067485F7-C719-492A-86AB-419C0856314F}" type="pres">
      <dgm:prSet presAssocID="{F0E010DD-2B2F-4E2A-B39A-2C15DC097BF0}" presName="sibTrans" presStyleLbl="sibTrans1D1" presStyleIdx="0" presStyleCnt="4"/>
      <dgm:spPr/>
    </dgm:pt>
    <dgm:pt modelId="{D37F582B-AC67-4B8E-887C-FF4C06EF6254}" type="pres">
      <dgm:prSet presAssocID="{F0E010DD-2B2F-4E2A-B39A-2C15DC097BF0}" presName="connectorText" presStyleLbl="sibTrans1D1" presStyleIdx="0" presStyleCnt="4"/>
      <dgm:spPr/>
    </dgm:pt>
    <dgm:pt modelId="{1B366C29-82F4-464C-AF88-0985D1FBCA5E}" type="pres">
      <dgm:prSet presAssocID="{7026E3E9-6024-418A-B46C-16BC2C9EF642}" presName="node" presStyleLbl="node1" presStyleIdx="1" presStyleCnt="5">
        <dgm:presLayoutVars>
          <dgm:bulletEnabled val="1"/>
        </dgm:presLayoutVars>
      </dgm:prSet>
      <dgm:spPr/>
    </dgm:pt>
    <dgm:pt modelId="{BA9595B8-8DF2-4E0F-B232-061EF848AB30}" type="pres">
      <dgm:prSet presAssocID="{E6DFCC07-BAAE-4BDB-82D5-1F660D96C68C}" presName="sibTrans" presStyleLbl="sibTrans1D1" presStyleIdx="1" presStyleCnt="4"/>
      <dgm:spPr/>
    </dgm:pt>
    <dgm:pt modelId="{9EAA4559-1EF3-4916-8668-C7538CF7BC43}" type="pres">
      <dgm:prSet presAssocID="{E6DFCC07-BAAE-4BDB-82D5-1F660D96C68C}" presName="connectorText" presStyleLbl="sibTrans1D1" presStyleIdx="1" presStyleCnt="4"/>
      <dgm:spPr/>
    </dgm:pt>
    <dgm:pt modelId="{4237F1AC-ECD2-4C4C-86B9-1899403DD09E}" type="pres">
      <dgm:prSet presAssocID="{2EF85A05-8589-4310-84F4-38A7B37EA03D}" presName="node" presStyleLbl="node1" presStyleIdx="2" presStyleCnt="5">
        <dgm:presLayoutVars>
          <dgm:bulletEnabled val="1"/>
        </dgm:presLayoutVars>
      </dgm:prSet>
      <dgm:spPr/>
    </dgm:pt>
    <dgm:pt modelId="{45100534-7DEE-48A0-89FA-4C6B82BBAF83}" type="pres">
      <dgm:prSet presAssocID="{97C90846-17A6-4F0A-A08A-8A86E98EB512}" presName="sibTrans" presStyleLbl="sibTrans1D1" presStyleIdx="2" presStyleCnt="4"/>
      <dgm:spPr/>
    </dgm:pt>
    <dgm:pt modelId="{11229226-01B9-4C91-8578-6CE61C28B316}" type="pres">
      <dgm:prSet presAssocID="{97C90846-17A6-4F0A-A08A-8A86E98EB512}" presName="connectorText" presStyleLbl="sibTrans1D1" presStyleIdx="2" presStyleCnt="4"/>
      <dgm:spPr/>
    </dgm:pt>
    <dgm:pt modelId="{0F16C051-C13D-414E-986C-4676CD8CC25E}" type="pres">
      <dgm:prSet presAssocID="{E3EA60A0-4195-455F-B011-FE03E1CCDB50}" presName="node" presStyleLbl="node1" presStyleIdx="3" presStyleCnt="5">
        <dgm:presLayoutVars>
          <dgm:bulletEnabled val="1"/>
        </dgm:presLayoutVars>
      </dgm:prSet>
      <dgm:spPr/>
    </dgm:pt>
    <dgm:pt modelId="{730FD167-370D-4AA1-8694-EFBBD131530D}" type="pres">
      <dgm:prSet presAssocID="{8EE3543C-4334-4586-92F3-026B2D2CCD52}" presName="sibTrans" presStyleLbl="sibTrans1D1" presStyleIdx="3" presStyleCnt="4"/>
      <dgm:spPr/>
    </dgm:pt>
    <dgm:pt modelId="{B5E799D6-68A9-47AB-AC96-3ADD04D28B34}" type="pres">
      <dgm:prSet presAssocID="{8EE3543C-4334-4586-92F3-026B2D2CCD52}" presName="connectorText" presStyleLbl="sibTrans1D1" presStyleIdx="3" presStyleCnt="4"/>
      <dgm:spPr/>
    </dgm:pt>
    <dgm:pt modelId="{E188EAD9-4D68-45E7-8608-2D773C4D82CF}" type="pres">
      <dgm:prSet presAssocID="{A21F7A80-4F61-4384-8D9D-1CF08698C06F}" presName="node" presStyleLbl="node1" presStyleIdx="4" presStyleCnt="5">
        <dgm:presLayoutVars>
          <dgm:bulletEnabled val="1"/>
        </dgm:presLayoutVars>
      </dgm:prSet>
      <dgm:spPr/>
    </dgm:pt>
  </dgm:ptLst>
  <dgm:cxnLst>
    <dgm:cxn modelId="{21D17F09-FBEA-4F9B-8509-2C9126E56BB2}" srcId="{DB5CCD3F-233D-4A7E-A934-7AB367D5AF41}" destId="{E3EA60A0-4195-455F-B011-FE03E1CCDB50}" srcOrd="3" destOrd="0" parTransId="{0DD36BEE-0299-41FF-A891-9A337F4475F4}" sibTransId="{8EE3543C-4334-4586-92F3-026B2D2CCD52}"/>
    <dgm:cxn modelId="{4788071B-B954-4D23-A37E-18CE598723BA}" srcId="{DB5CCD3F-233D-4A7E-A934-7AB367D5AF41}" destId="{A21F7A80-4F61-4384-8D9D-1CF08698C06F}" srcOrd="4" destOrd="0" parTransId="{84962706-1E03-4B8E-A54B-906442CF3210}" sibTransId="{64005C76-54C8-4F1E-9AAC-ECF22D905FCA}"/>
    <dgm:cxn modelId="{BBC2131B-E700-4E7B-A562-888CFA0701AF}" srcId="{DB5CCD3F-233D-4A7E-A934-7AB367D5AF41}" destId="{EF1DEAD1-CCAB-459E-9D12-6F6A3190DBF1}" srcOrd="0" destOrd="0" parTransId="{F9038FE9-FB7E-4B72-A370-47DCED1C1C03}" sibTransId="{F0E010DD-2B2F-4E2A-B39A-2C15DC097BF0}"/>
    <dgm:cxn modelId="{05171725-7DE2-475E-96DA-A690DA276D93}" type="presOf" srcId="{8EE3543C-4334-4586-92F3-026B2D2CCD52}" destId="{730FD167-370D-4AA1-8694-EFBBD131530D}" srcOrd="0" destOrd="0" presId="urn:microsoft.com/office/officeart/2005/8/layout/bProcess3"/>
    <dgm:cxn modelId="{461CD325-F74C-4135-8208-C559A8353A01}" type="presOf" srcId="{E6DFCC07-BAAE-4BDB-82D5-1F660D96C68C}" destId="{9EAA4559-1EF3-4916-8668-C7538CF7BC43}" srcOrd="1" destOrd="0" presId="urn:microsoft.com/office/officeart/2005/8/layout/bProcess3"/>
    <dgm:cxn modelId="{E4F1673C-16F6-4BAC-ABB2-21A602CDE14F}" type="presOf" srcId="{2EF85A05-8589-4310-84F4-38A7B37EA03D}" destId="{4237F1AC-ECD2-4C4C-86B9-1899403DD09E}" srcOrd="0" destOrd="0" presId="urn:microsoft.com/office/officeart/2005/8/layout/bProcess3"/>
    <dgm:cxn modelId="{25DE3943-F3BF-4EBC-978E-AC6E884ADD83}" type="presOf" srcId="{E3EA60A0-4195-455F-B011-FE03E1CCDB50}" destId="{0F16C051-C13D-414E-986C-4676CD8CC25E}" srcOrd="0" destOrd="0" presId="urn:microsoft.com/office/officeart/2005/8/layout/bProcess3"/>
    <dgm:cxn modelId="{91BF7C4B-9BFC-499C-8D34-046D5899D88E}" type="presOf" srcId="{A21F7A80-4F61-4384-8D9D-1CF08698C06F}" destId="{E188EAD9-4D68-45E7-8608-2D773C4D82CF}" srcOrd="0" destOrd="0" presId="urn:microsoft.com/office/officeart/2005/8/layout/bProcess3"/>
    <dgm:cxn modelId="{D1D6F18E-04F0-42C1-8476-6EB1C0B34FE2}" type="presOf" srcId="{F0E010DD-2B2F-4E2A-B39A-2C15DC097BF0}" destId="{D37F582B-AC67-4B8E-887C-FF4C06EF6254}" srcOrd="1" destOrd="0" presId="urn:microsoft.com/office/officeart/2005/8/layout/bProcess3"/>
    <dgm:cxn modelId="{7037E490-BA84-4849-8508-2C7E0177CEF5}" type="presOf" srcId="{8EE3543C-4334-4586-92F3-026B2D2CCD52}" destId="{B5E799D6-68A9-47AB-AC96-3ADD04D28B34}" srcOrd="1" destOrd="0" presId="urn:microsoft.com/office/officeart/2005/8/layout/bProcess3"/>
    <dgm:cxn modelId="{09226D93-4C3C-4610-B1A7-9B463C17BFC5}" srcId="{DB5CCD3F-233D-4A7E-A934-7AB367D5AF41}" destId="{7026E3E9-6024-418A-B46C-16BC2C9EF642}" srcOrd="1" destOrd="0" parTransId="{433A9E2F-9F09-4C72-B913-5882617CD33C}" sibTransId="{E6DFCC07-BAAE-4BDB-82D5-1F660D96C68C}"/>
    <dgm:cxn modelId="{258E099E-1283-4248-90B9-B49B950A10EE}" type="presOf" srcId="{7026E3E9-6024-418A-B46C-16BC2C9EF642}" destId="{1B366C29-82F4-464C-AF88-0985D1FBCA5E}" srcOrd="0" destOrd="0" presId="urn:microsoft.com/office/officeart/2005/8/layout/bProcess3"/>
    <dgm:cxn modelId="{64395CA0-4E0A-4331-9278-1EEE4283DF6C}" type="presOf" srcId="{E6DFCC07-BAAE-4BDB-82D5-1F660D96C68C}" destId="{BA9595B8-8DF2-4E0F-B232-061EF848AB30}" srcOrd="0" destOrd="0" presId="urn:microsoft.com/office/officeart/2005/8/layout/bProcess3"/>
    <dgm:cxn modelId="{65C06BAB-4D5C-4920-A75B-E587FD477C33}" type="presOf" srcId="{EF1DEAD1-CCAB-459E-9D12-6F6A3190DBF1}" destId="{24D3435A-A470-442D-B3CC-D330545B38B2}" srcOrd="0" destOrd="0" presId="urn:microsoft.com/office/officeart/2005/8/layout/bProcess3"/>
    <dgm:cxn modelId="{C2B30FB4-C3E7-41C5-A79D-38BF07C053D0}" type="presOf" srcId="{97C90846-17A6-4F0A-A08A-8A86E98EB512}" destId="{45100534-7DEE-48A0-89FA-4C6B82BBAF83}" srcOrd="0" destOrd="0" presId="urn:microsoft.com/office/officeart/2005/8/layout/bProcess3"/>
    <dgm:cxn modelId="{BE27B8CA-F799-4420-917D-CFF0BA536EF1}" srcId="{DB5CCD3F-233D-4A7E-A934-7AB367D5AF41}" destId="{2EF85A05-8589-4310-84F4-38A7B37EA03D}" srcOrd="2" destOrd="0" parTransId="{B5473C57-AE83-4CAD-A559-38166767F331}" sibTransId="{97C90846-17A6-4F0A-A08A-8A86E98EB512}"/>
    <dgm:cxn modelId="{7B641ED1-8D37-4FD3-B3FD-42AF8EF0998E}" type="presOf" srcId="{97C90846-17A6-4F0A-A08A-8A86E98EB512}" destId="{11229226-01B9-4C91-8578-6CE61C28B316}" srcOrd="1" destOrd="0" presId="urn:microsoft.com/office/officeart/2005/8/layout/bProcess3"/>
    <dgm:cxn modelId="{666EEAD2-38D0-491E-A728-0157EB291292}" type="presOf" srcId="{DB5CCD3F-233D-4A7E-A934-7AB367D5AF41}" destId="{D7662AF9-6C00-41B4-A355-CA09B77FEE7F}" srcOrd="0" destOrd="0" presId="urn:microsoft.com/office/officeart/2005/8/layout/bProcess3"/>
    <dgm:cxn modelId="{A886F2F2-4F82-4E4D-901B-C2EC205B96B8}" type="presOf" srcId="{F0E010DD-2B2F-4E2A-B39A-2C15DC097BF0}" destId="{067485F7-C719-492A-86AB-419C0856314F}" srcOrd="0" destOrd="0" presId="urn:microsoft.com/office/officeart/2005/8/layout/bProcess3"/>
    <dgm:cxn modelId="{CABBB2BC-2ACE-4DCD-8CE2-295EC0986472}" type="presParOf" srcId="{D7662AF9-6C00-41B4-A355-CA09B77FEE7F}" destId="{24D3435A-A470-442D-B3CC-D330545B38B2}" srcOrd="0" destOrd="0" presId="urn:microsoft.com/office/officeart/2005/8/layout/bProcess3"/>
    <dgm:cxn modelId="{0377EF8A-1783-4A3B-82DF-CDBA816B9679}" type="presParOf" srcId="{D7662AF9-6C00-41B4-A355-CA09B77FEE7F}" destId="{067485F7-C719-492A-86AB-419C0856314F}" srcOrd="1" destOrd="0" presId="urn:microsoft.com/office/officeart/2005/8/layout/bProcess3"/>
    <dgm:cxn modelId="{69DFFAE0-70A3-43A2-A0E6-ECDF48A2D173}" type="presParOf" srcId="{067485F7-C719-492A-86AB-419C0856314F}" destId="{D37F582B-AC67-4B8E-887C-FF4C06EF6254}" srcOrd="0" destOrd="0" presId="urn:microsoft.com/office/officeart/2005/8/layout/bProcess3"/>
    <dgm:cxn modelId="{79367D2E-E0E4-44F1-9527-2AAEA47D4E8F}" type="presParOf" srcId="{D7662AF9-6C00-41B4-A355-CA09B77FEE7F}" destId="{1B366C29-82F4-464C-AF88-0985D1FBCA5E}" srcOrd="2" destOrd="0" presId="urn:microsoft.com/office/officeart/2005/8/layout/bProcess3"/>
    <dgm:cxn modelId="{97B19E6C-2260-4D78-9C02-BA47DB4B6EC3}" type="presParOf" srcId="{D7662AF9-6C00-41B4-A355-CA09B77FEE7F}" destId="{BA9595B8-8DF2-4E0F-B232-061EF848AB30}" srcOrd="3" destOrd="0" presId="urn:microsoft.com/office/officeart/2005/8/layout/bProcess3"/>
    <dgm:cxn modelId="{5890DD77-8525-4630-948B-AEF2DE7129FF}" type="presParOf" srcId="{BA9595B8-8DF2-4E0F-B232-061EF848AB30}" destId="{9EAA4559-1EF3-4916-8668-C7538CF7BC43}" srcOrd="0" destOrd="0" presId="urn:microsoft.com/office/officeart/2005/8/layout/bProcess3"/>
    <dgm:cxn modelId="{86C3A432-CCC8-4E84-BE5A-506F8185D663}" type="presParOf" srcId="{D7662AF9-6C00-41B4-A355-CA09B77FEE7F}" destId="{4237F1AC-ECD2-4C4C-86B9-1899403DD09E}" srcOrd="4" destOrd="0" presId="urn:microsoft.com/office/officeart/2005/8/layout/bProcess3"/>
    <dgm:cxn modelId="{59D95025-9B8D-4FF5-875E-A22493572919}" type="presParOf" srcId="{D7662AF9-6C00-41B4-A355-CA09B77FEE7F}" destId="{45100534-7DEE-48A0-89FA-4C6B82BBAF83}" srcOrd="5" destOrd="0" presId="urn:microsoft.com/office/officeart/2005/8/layout/bProcess3"/>
    <dgm:cxn modelId="{C32EA1A4-B1FB-46DF-AF0C-D69C06A862C7}" type="presParOf" srcId="{45100534-7DEE-48A0-89FA-4C6B82BBAF83}" destId="{11229226-01B9-4C91-8578-6CE61C28B316}" srcOrd="0" destOrd="0" presId="urn:microsoft.com/office/officeart/2005/8/layout/bProcess3"/>
    <dgm:cxn modelId="{237848EE-70E4-4CF0-B574-9B8111471924}" type="presParOf" srcId="{D7662AF9-6C00-41B4-A355-CA09B77FEE7F}" destId="{0F16C051-C13D-414E-986C-4676CD8CC25E}" srcOrd="6" destOrd="0" presId="urn:microsoft.com/office/officeart/2005/8/layout/bProcess3"/>
    <dgm:cxn modelId="{87BD97CF-E2B8-4381-A66E-672B9294E57D}" type="presParOf" srcId="{D7662AF9-6C00-41B4-A355-CA09B77FEE7F}" destId="{730FD167-370D-4AA1-8694-EFBBD131530D}" srcOrd="7" destOrd="0" presId="urn:microsoft.com/office/officeart/2005/8/layout/bProcess3"/>
    <dgm:cxn modelId="{1B32F1C9-A51E-4A9C-807B-A610720A7493}" type="presParOf" srcId="{730FD167-370D-4AA1-8694-EFBBD131530D}" destId="{B5E799D6-68A9-47AB-AC96-3ADD04D28B34}" srcOrd="0" destOrd="0" presId="urn:microsoft.com/office/officeart/2005/8/layout/bProcess3"/>
    <dgm:cxn modelId="{2D344637-4A7C-4E6D-87AE-CB6F70D91F2A}" type="presParOf" srcId="{D7662AF9-6C00-41B4-A355-CA09B77FEE7F}" destId="{E188EAD9-4D68-45E7-8608-2D773C4D82CF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DA2528-75F8-45BC-9F75-38FC5887826F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4427B368-2258-48C0-AFE0-6AFFB14A3F7B}">
      <dgm:prSet phldrT="[Texto]"/>
      <dgm:spPr/>
      <dgm:t>
        <a:bodyPr/>
        <a:lstStyle/>
        <a:p>
          <a:r>
            <a:rPr lang="pt-PT" dirty="0"/>
            <a:t>Elaborar uma lista de materiais do nosso projeto</a:t>
          </a:r>
        </a:p>
      </dgm:t>
    </dgm:pt>
    <dgm:pt modelId="{1E0F6185-01E8-44DC-AB0C-6143B6853C88}" type="parTrans" cxnId="{430A8145-2125-41D7-995D-C6E746834570}">
      <dgm:prSet/>
      <dgm:spPr/>
      <dgm:t>
        <a:bodyPr/>
        <a:lstStyle/>
        <a:p>
          <a:endParaRPr lang="pt-PT"/>
        </a:p>
      </dgm:t>
    </dgm:pt>
    <dgm:pt modelId="{3CD721DB-C514-4B16-BD7E-642B9FF2A60B}" type="sibTrans" cxnId="{430A8145-2125-41D7-995D-C6E746834570}">
      <dgm:prSet/>
      <dgm:spPr/>
      <dgm:t>
        <a:bodyPr/>
        <a:lstStyle/>
        <a:p>
          <a:endParaRPr lang="pt-PT"/>
        </a:p>
      </dgm:t>
    </dgm:pt>
    <dgm:pt modelId="{EF6FE22D-B1CD-4E5E-8FB7-B28AF3B91603}">
      <dgm:prSet phldrT="[Texto]"/>
      <dgm:spPr/>
      <dgm:t>
        <a:bodyPr/>
        <a:lstStyle/>
        <a:p>
          <a:r>
            <a:rPr lang="pt-PT" dirty="0"/>
            <a:t>Cumprir com os prazos estabelecidos</a:t>
          </a:r>
        </a:p>
      </dgm:t>
    </dgm:pt>
    <dgm:pt modelId="{2D250BFE-12AE-47D6-A83E-78C929E0BE23}" type="parTrans" cxnId="{40B4A479-9A95-488A-BB41-AADC89BCDBB1}">
      <dgm:prSet/>
      <dgm:spPr/>
      <dgm:t>
        <a:bodyPr/>
        <a:lstStyle/>
        <a:p>
          <a:endParaRPr lang="pt-PT"/>
        </a:p>
      </dgm:t>
    </dgm:pt>
    <dgm:pt modelId="{D7567858-672E-4ECD-B65C-2BD69F6A0EBA}" type="sibTrans" cxnId="{40B4A479-9A95-488A-BB41-AADC89BCDBB1}">
      <dgm:prSet/>
      <dgm:spPr/>
      <dgm:t>
        <a:bodyPr/>
        <a:lstStyle/>
        <a:p>
          <a:endParaRPr lang="pt-PT"/>
        </a:p>
      </dgm:t>
    </dgm:pt>
    <dgm:pt modelId="{792E689B-7267-4B9A-A1FF-0414920831AD}">
      <dgm:prSet phldrT="[Texto]"/>
      <dgm:spPr/>
      <dgm:t>
        <a:bodyPr/>
        <a:lstStyle/>
        <a:p>
          <a:r>
            <a:rPr lang="pt-PT" dirty="0"/>
            <a:t>Detetar e corrigir os erros que foram aparecendo</a:t>
          </a:r>
        </a:p>
      </dgm:t>
    </dgm:pt>
    <dgm:pt modelId="{1A849DFC-C1CB-4E9F-A196-270C3467386A}" type="parTrans" cxnId="{280AB5DF-3DA2-4C10-9AED-048A71786492}">
      <dgm:prSet/>
      <dgm:spPr/>
      <dgm:t>
        <a:bodyPr/>
        <a:lstStyle/>
        <a:p>
          <a:endParaRPr lang="pt-PT"/>
        </a:p>
      </dgm:t>
    </dgm:pt>
    <dgm:pt modelId="{307A2F74-6D5F-4AE7-BD94-0819E96FAC2C}" type="sibTrans" cxnId="{280AB5DF-3DA2-4C10-9AED-048A71786492}">
      <dgm:prSet>
        <dgm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pt-PT"/>
        </a:p>
      </dgm:t>
    </dgm:pt>
    <dgm:pt modelId="{7EFDA0D8-C56F-4C5F-9FB9-A2D1815321D0}">
      <dgm:prSet phldrT="[Texto]"/>
      <dgm:spPr/>
      <dgm:t>
        <a:bodyPr/>
        <a:lstStyle/>
        <a:p>
          <a:r>
            <a:rPr lang="pt-PT" dirty="0"/>
            <a:t>Aplicar as normas de higiene e segurança no trabalho</a:t>
          </a:r>
        </a:p>
      </dgm:t>
    </dgm:pt>
    <dgm:pt modelId="{B29C128E-D0E3-4EAA-9F76-D0A522F80E9D}" type="parTrans" cxnId="{2982C9C8-5207-4946-A4E4-A7A052C61DAF}">
      <dgm:prSet/>
      <dgm:spPr/>
      <dgm:t>
        <a:bodyPr/>
        <a:lstStyle/>
        <a:p>
          <a:endParaRPr lang="pt-PT"/>
        </a:p>
      </dgm:t>
    </dgm:pt>
    <dgm:pt modelId="{80A4D0C4-99F4-43F9-BB34-777A5E6D4CFF}" type="sibTrans" cxnId="{2982C9C8-5207-4946-A4E4-A7A052C61DAF}">
      <dgm:prSet/>
      <dgm:spPr/>
      <dgm:t>
        <a:bodyPr/>
        <a:lstStyle/>
        <a:p>
          <a:endParaRPr lang="pt-PT"/>
        </a:p>
      </dgm:t>
    </dgm:pt>
    <dgm:pt modelId="{93934254-52C3-4084-9A11-B29F6ECC2C75}">
      <dgm:prSet phldrT="[Texto]"/>
      <dgm:spPr/>
      <dgm:t>
        <a:bodyPr/>
        <a:lstStyle/>
        <a:p>
          <a:r>
            <a:rPr lang="pt-PT" dirty="0"/>
            <a:t>Aumentar a experiencia com os equipamentos utilizados</a:t>
          </a:r>
        </a:p>
      </dgm:t>
    </dgm:pt>
    <dgm:pt modelId="{C9342447-8F1D-45F6-B318-31D8D9AD60BC}" type="parTrans" cxnId="{63BAB6D6-B963-4EF7-AB79-6D6526457C4C}">
      <dgm:prSet/>
      <dgm:spPr/>
      <dgm:t>
        <a:bodyPr/>
        <a:lstStyle/>
        <a:p>
          <a:endParaRPr lang="pt-PT"/>
        </a:p>
      </dgm:t>
    </dgm:pt>
    <dgm:pt modelId="{A2B9D965-AFAD-463A-BDBD-D0F76631006D}" type="sibTrans" cxnId="{63BAB6D6-B963-4EF7-AB79-6D6526457C4C}">
      <dgm:prSet/>
      <dgm:spPr/>
      <dgm:t>
        <a:bodyPr/>
        <a:lstStyle/>
        <a:p>
          <a:endParaRPr lang="pt-PT"/>
        </a:p>
      </dgm:t>
    </dgm:pt>
    <dgm:pt modelId="{4C176D32-A69A-4C3F-94E7-D30584E05B24}" type="pres">
      <dgm:prSet presAssocID="{EDDA2528-75F8-45BC-9F75-38FC5887826F}" presName="Name0" presStyleCnt="0">
        <dgm:presLayoutVars>
          <dgm:dir/>
          <dgm:resizeHandles val="exact"/>
        </dgm:presLayoutVars>
      </dgm:prSet>
      <dgm:spPr/>
    </dgm:pt>
    <dgm:pt modelId="{C4076731-FD8D-4EF9-9FE9-CA53208AF981}" type="pres">
      <dgm:prSet presAssocID="{4427B368-2258-48C0-AFE0-6AFFB14A3F7B}" presName="node" presStyleLbl="node1" presStyleIdx="0" presStyleCnt="5" custLinFactX="21720" custLinFactNeighborX="100000" custLinFactNeighborY="2999">
        <dgm:presLayoutVars>
          <dgm:bulletEnabled val="1"/>
        </dgm:presLayoutVars>
      </dgm:prSet>
      <dgm:spPr/>
    </dgm:pt>
    <dgm:pt modelId="{7A2A3B5C-0B3D-4D71-8131-99898E49D06A}" type="pres">
      <dgm:prSet presAssocID="{3CD721DB-C514-4B16-BD7E-642B9FF2A60B}" presName="sibTrans" presStyleLbl="sibTrans1D1" presStyleIdx="0" presStyleCnt="4"/>
      <dgm:spPr/>
    </dgm:pt>
    <dgm:pt modelId="{9C06D144-7234-4E91-BFC5-461742ADA13D}" type="pres">
      <dgm:prSet presAssocID="{3CD721DB-C514-4B16-BD7E-642B9FF2A60B}" presName="connectorText" presStyleLbl="sibTrans1D1" presStyleIdx="0" presStyleCnt="4"/>
      <dgm:spPr/>
    </dgm:pt>
    <dgm:pt modelId="{A33A93A4-6C60-4C97-8068-68B13878FE35}" type="pres">
      <dgm:prSet presAssocID="{EF6FE22D-B1CD-4E5E-8FB7-B28AF3B91603}" presName="node" presStyleLbl="node1" presStyleIdx="1" presStyleCnt="5" custLinFactX="27793" custLinFactNeighborX="100000" custLinFactNeighborY="2999">
        <dgm:presLayoutVars>
          <dgm:bulletEnabled val="1"/>
        </dgm:presLayoutVars>
      </dgm:prSet>
      <dgm:spPr/>
    </dgm:pt>
    <dgm:pt modelId="{8EE5648E-FAD8-4124-A403-5D603B90DCEB}" type="pres">
      <dgm:prSet presAssocID="{D7567858-672E-4ECD-B65C-2BD69F6A0EBA}" presName="sibTrans" presStyleLbl="sibTrans1D1" presStyleIdx="1" presStyleCnt="4"/>
      <dgm:spPr/>
    </dgm:pt>
    <dgm:pt modelId="{E9729261-9798-43E7-BE81-9FA8277E3C03}" type="pres">
      <dgm:prSet presAssocID="{D7567858-672E-4ECD-B65C-2BD69F6A0EBA}" presName="connectorText" presStyleLbl="sibTrans1D1" presStyleIdx="1" presStyleCnt="4"/>
      <dgm:spPr/>
    </dgm:pt>
    <dgm:pt modelId="{CF53C107-6910-46AC-A130-F529401EA61B}" type="pres">
      <dgm:prSet presAssocID="{792E689B-7267-4B9A-A1FF-0414920831AD}" presName="node" presStyleLbl="node1" presStyleIdx="2" presStyleCnt="5" custLinFactX="37348" custLinFactNeighborX="100000" custLinFactNeighborY="2999">
        <dgm:presLayoutVars>
          <dgm:bulletEnabled val="1"/>
        </dgm:presLayoutVars>
      </dgm:prSet>
      <dgm:spPr/>
    </dgm:pt>
    <dgm:pt modelId="{162287AD-24C1-4D11-9CA4-24588255664B}" type="pres">
      <dgm:prSet presAssocID="{307A2F74-6D5F-4AE7-BD94-0819E96FAC2C}" presName="sibTrans" presStyleLbl="sibTrans1D1" presStyleIdx="2" presStyleCnt="4"/>
      <dgm:spPr/>
    </dgm:pt>
    <dgm:pt modelId="{5158BB95-8FE9-428C-A88A-6755434DB363}" type="pres">
      <dgm:prSet presAssocID="{307A2F74-6D5F-4AE7-BD94-0819E96FAC2C}" presName="connectorText" presStyleLbl="sibTrans1D1" presStyleIdx="2" presStyleCnt="4"/>
      <dgm:spPr/>
    </dgm:pt>
    <dgm:pt modelId="{D89D34F7-07B9-4EFA-92AF-2F4BEDE10AE8}" type="pres">
      <dgm:prSet presAssocID="{7EFDA0D8-C56F-4C5F-9FB9-A2D1815321D0}" presName="node" presStyleLbl="node1" presStyleIdx="3" presStyleCnt="5" custLinFactX="-180024" custLinFactY="30671" custLinFactNeighborX="-200000" custLinFactNeighborY="100000">
        <dgm:presLayoutVars>
          <dgm:bulletEnabled val="1"/>
        </dgm:presLayoutVars>
      </dgm:prSet>
      <dgm:spPr/>
    </dgm:pt>
    <dgm:pt modelId="{41D8771F-73C7-4854-9DB1-DB16746D3DFC}" type="pres">
      <dgm:prSet presAssocID="{80A4D0C4-99F4-43F9-BB34-777A5E6D4CFF}" presName="sibTrans" presStyleLbl="sibTrans1D1" presStyleIdx="3" presStyleCnt="4"/>
      <dgm:spPr/>
    </dgm:pt>
    <dgm:pt modelId="{B682A44A-EAB1-4C5F-A59A-18BEBBA11BFD}" type="pres">
      <dgm:prSet presAssocID="{80A4D0C4-99F4-43F9-BB34-777A5E6D4CFF}" presName="connectorText" presStyleLbl="sibTrans1D1" presStyleIdx="3" presStyleCnt="4"/>
      <dgm:spPr/>
    </dgm:pt>
    <dgm:pt modelId="{C062C781-4AD3-4B04-A9F9-89485DE1FEBE}" type="pres">
      <dgm:prSet presAssocID="{93934254-52C3-4084-9A11-B29F6ECC2C75}" presName="node" presStyleLbl="node1" presStyleIdx="4" presStyleCnt="5" custLinFactX="18787" custLinFactNeighborX="100000" custLinFactNeighborY="-4885">
        <dgm:presLayoutVars>
          <dgm:bulletEnabled val="1"/>
        </dgm:presLayoutVars>
      </dgm:prSet>
      <dgm:spPr/>
    </dgm:pt>
  </dgm:ptLst>
  <dgm:cxnLst>
    <dgm:cxn modelId="{2BD37902-A285-4203-B99D-EA5EA6F89F6F}" type="presOf" srcId="{93934254-52C3-4084-9A11-B29F6ECC2C75}" destId="{C062C781-4AD3-4B04-A9F9-89485DE1FEBE}" srcOrd="0" destOrd="0" presId="urn:microsoft.com/office/officeart/2005/8/layout/bProcess3"/>
    <dgm:cxn modelId="{8F176516-56B3-4C19-8BBE-4C2BB4C75C19}" type="presOf" srcId="{D7567858-672E-4ECD-B65C-2BD69F6A0EBA}" destId="{E9729261-9798-43E7-BE81-9FA8277E3C03}" srcOrd="1" destOrd="0" presId="urn:microsoft.com/office/officeart/2005/8/layout/bProcess3"/>
    <dgm:cxn modelId="{CAF4AB1A-9BF8-4A5E-9B49-2F985C985600}" type="presOf" srcId="{4427B368-2258-48C0-AFE0-6AFFB14A3F7B}" destId="{C4076731-FD8D-4EF9-9FE9-CA53208AF981}" srcOrd="0" destOrd="0" presId="urn:microsoft.com/office/officeart/2005/8/layout/bProcess3"/>
    <dgm:cxn modelId="{E5737F3A-BCFC-492A-A9D4-095831A1CEF0}" type="presOf" srcId="{7EFDA0D8-C56F-4C5F-9FB9-A2D1815321D0}" destId="{D89D34F7-07B9-4EFA-92AF-2F4BEDE10AE8}" srcOrd="0" destOrd="0" presId="urn:microsoft.com/office/officeart/2005/8/layout/bProcess3"/>
    <dgm:cxn modelId="{41C98940-525A-44C8-85DB-D778D232734E}" type="presOf" srcId="{80A4D0C4-99F4-43F9-BB34-777A5E6D4CFF}" destId="{41D8771F-73C7-4854-9DB1-DB16746D3DFC}" srcOrd="0" destOrd="0" presId="urn:microsoft.com/office/officeart/2005/8/layout/bProcess3"/>
    <dgm:cxn modelId="{430A8145-2125-41D7-995D-C6E746834570}" srcId="{EDDA2528-75F8-45BC-9F75-38FC5887826F}" destId="{4427B368-2258-48C0-AFE0-6AFFB14A3F7B}" srcOrd="0" destOrd="0" parTransId="{1E0F6185-01E8-44DC-AB0C-6143B6853C88}" sibTransId="{3CD721DB-C514-4B16-BD7E-642B9FF2A60B}"/>
    <dgm:cxn modelId="{9A10BA47-4F60-4686-9B07-871D32C5434E}" type="presOf" srcId="{792E689B-7267-4B9A-A1FF-0414920831AD}" destId="{CF53C107-6910-46AC-A130-F529401EA61B}" srcOrd="0" destOrd="0" presId="urn:microsoft.com/office/officeart/2005/8/layout/bProcess3"/>
    <dgm:cxn modelId="{40B4A479-9A95-488A-BB41-AADC89BCDBB1}" srcId="{EDDA2528-75F8-45BC-9F75-38FC5887826F}" destId="{EF6FE22D-B1CD-4E5E-8FB7-B28AF3B91603}" srcOrd="1" destOrd="0" parTransId="{2D250BFE-12AE-47D6-A83E-78C929E0BE23}" sibTransId="{D7567858-672E-4ECD-B65C-2BD69F6A0EBA}"/>
    <dgm:cxn modelId="{1E8B927B-2B19-4FFD-A3F9-4F0FCA6CC6C6}" type="presOf" srcId="{EF6FE22D-B1CD-4E5E-8FB7-B28AF3B91603}" destId="{A33A93A4-6C60-4C97-8068-68B13878FE35}" srcOrd="0" destOrd="0" presId="urn:microsoft.com/office/officeart/2005/8/layout/bProcess3"/>
    <dgm:cxn modelId="{7A42829B-DDE8-432E-B033-36A40F638A65}" type="presOf" srcId="{D7567858-672E-4ECD-B65C-2BD69F6A0EBA}" destId="{8EE5648E-FAD8-4124-A403-5D603B90DCEB}" srcOrd="0" destOrd="0" presId="urn:microsoft.com/office/officeart/2005/8/layout/bProcess3"/>
    <dgm:cxn modelId="{9C3C88A1-D8F1-45FA-8E02-25A46795F1DB}" type="presOf" srcId="{3CD721DB-C514-4B16-BD7E-642B9FF2A60B}" destId="{7A2A3B5C-0B3D-4D71-8131-99898E49D06A}" srcOrd="0" destOrd="0" presId="urn:microsoft.com/office/officeart/2005/8/layout/bProcess3"/>
    <dgm:cxn modelId="{F9C1DDAD-F71F-4A3A-BCBE-F66FD1E1EECE}" type="presOf" srcId="{3CD721DB-C514-4B16-BD7E-642B9FF2A60B}" destId="{9C06D144-7234-4E91-BFC5-461742ADA13D}" srcOrd="1" destOrd="0" presId="urn:microsoft.com/office/officeart/2005/8/layout/bProcess3"/>
    <dgm:cxn modelId="{06504CC0-3257-4D0D-A969-EBA810DB9796}" type="presOf" srcId="{EDDA2528-75F8-45BC-9F75-38FC5887826F}" destId="{4C176D32-A69A-4C3F-94E7-D30584E05B24}" srcOrd="0" destOrd="0" presId="urn:microsoft.com/office/officeart/2005/8/layout/bProcess3"/>
    <dgm:cxn modelId="{0DADF2C3-EB59-4D97-81AB-C45964BDF5ED}" type="presOf" srcId="{307A2F74-6D5F-4AE7-BD94-0819E96FAC2C}" destId="{5158BB95-8FE9-428C-A88A-6755434DB363}" srcOrd="1" destOrd="0" presId="urn:microsoft.com/office/officeart/2005/8/layout/bProcess3"/>
    <dgm:cxn modelId="{2982C9C8-5207-4946-A4E4-A7A052C61DAF}" srcId="{EDDA2528-75F8-45BC-9F75-38FC5887826F}" destId="{7EFDA0D8-C56F-4C5F-9FB9-A2D1815321D0}" srcOrd="3" destOrd="0" parTransId="{B29C128E-D0E3-4EAA-9F76-D0A522F80E9D}" sibTransId="{80A4D0C4-99F4-43F9-BB34-777A5E6D4CFF}"/>
    <dgm:cxn modelId="{63BAB6D6-B963-4EF7-AB79-6D6526457C4C}" srcId="{EDDA2528-75F8-45BC-9F75-38FC5887826F}" destId="{93934254-52C3-4084-9A11-B29F6ECC2C75}" srcOrd="4" destOrd="0" parTransId="{C9342447-8F1D-45F6-B318-31D8D9AD60BC}" sibTransId="{A2B9D965-AFAD-463A-BDBD-D0F76631006D}"/>
    <dgm:cxn modelId="{280AB5DF-3DA2-4C10-9AED-048A71786492}" srcId="{EDDA2528-75F8-45BC-9F75-38FC5887826F}" destId="{792E689B-7267-4B9A-A1FF-0414920831AD}" srcOrd="2" destOrd="0" parTransId="{1A849DFC-C1CB-4E9F-A196-270C3467386A}" sibTransId="{307A2F74-6D5F-4AE7-BD94-0819E96FAC2C}"/>
    <dgm:cxn modelId="{21F321E9-7A06-4DCF-8E4D-B241004C54CC}" type="presOf" srcId="{80A4D0C4-99F4-43F9-BB34-777A5E6D4CFF}" destId="{B682A44A-EAB1-4C5F-A59A-18BEBBA11BFD}" srcOrd="1" destOrd="0" presId="urn:microsoft.com/office/officeart/2005/8/layout/bProcess3"/>
    <dgm:cxn modelId="{F63E4EEF-2581-4A44-BC8A-017C13DD62BA}" type="presOf" srcId="{307A2F74-6D5F-4AE7-BD94-0819E96FAC2C}" destId="{162287AD-24C1-4D11-9CA4-24588255664B}" srcOrd="0" destOrd="0" presId="urn:microsoft.com/office/officeart/2005/8/layout/bProcess3"/>
    <dgm:cxn modelId="{D8DC6872-738E-4C4A-BBA1-968F1CDF2BD6}" type="presParOf" srcId="{4C176D32-A69A-4C3F-94E7-D30584E05B24}" destId="{C4076731-FD8D-4EF9-9FE9-CA53208AF981}" srcOrd="0" destOrd="0" presId="urn:microsoft.com/office/officeart/2005/8/layout/bProcess3"/>
    <dgm:cxn modelId="{4AF47033-474D-4B82-BE07-BCF0537409CD}" type="presParOf" srcId="{4C176D32-A69A-4C3F-94E7-D30584E05B24}" destId="{7A2A3B5C-0B3D-4D71-8131-99898E49D06A}" srcOrd="1" destOrd="0" presId="urn:microsoft.com/office/officeart/2005/8/layout/bProcess3"/>
    <dgm:cxn modelId="{27483571-27EB-4E42-B7A0-1E92BD4DEBFB}" type="presParOf" srcId="{7A2A3B5C-0B3D-4D71-8131-99898E49D06A}" destId="{9C06D144-7234-4E91-BFC5-461742ADA13D}" srcOrd="0" destOrd="0" presId="urn:microsoft.com/office/officeart/2005/8/layout/bProcess3"/>
    <dgm:cxn modelId="{D2FBE97D-4083-4638-827F-E605CA691949}" type="presParOf" srcId="{4C176D32-A69A-4C3F-94E7-D30584E05B24}" destId="{A33A93A4-6C60-4C97-8068-68B13878FE35}" srcOrd="2" destOrd="0" presId="urn:microsoft.com/office/officeart/2005/8/layout/bProcess3"/>
    <dgm:cxn modelId="{25B97E95-936A-4B61-8333-81973795978B}" type="presParOf" srcId="{4C176D32-A69A-4C3F-94E7-D30584E05B24}" destId="{8EE5648E-FAD8-4124-A403-5D603B90DCEB}" srcOrd="3" destOrd="0" presId="urn:microsoft.com/office/officeart/2005/8/layout/bProcess3"/>
    <dgm:cxn modelId="{6D31B342-9504-481E-AF72-CEE4CF25139F}" type="presParOf" srcId="{8EE5648E-FAD8-4124-A403-5D603B90DCEB}" destId="{E9729261-9798-43E7-BE81-9FA8277E3C03}" srcOrd="0" destOrd="0" presId="urn:microsoft.com/office/officeart/2005/8/layout/bProcess3"/>
    <dgm:cxn modelId="{E28953E0-960B-4D40-B484-9B6A40B83E2B}" type="presParOf" srcId="{4C176D32-A69A-4C3F-94E7-D30584E05B24}" destId="{CF53C107-6910-46AC-A130-F529401EA61B}" srcOrd="4" destOrd="0" presId="urn:microsoft.com/office/officeart/2005/8/layout/bProcess3"/>
    <dgm:cxn modelId="{53E024A5-EE65-4B8B-9EA1-FF55BED56545}" type="presParOf" srcId="{4C176D32-A69A-4C3F-94E7-D30584E05B24}" destId="{162287AD-24C1-4D11-9CA4-24588255664B}" srcOrd="5" destOrd="0" presId="urn:microsoft.com/office/officeart/2005/8/layout/bProcess3"/>
    <dgm:cxn modelId="{74C46C79-E144-402B-9E34-0334173FC31A}" type="presParOf" srcId="{162287AD-24C1-4D11-9CA4-24588255664B}" destId="{5158BB95-8FE9-428C-A88A-6755434DB363}" srcOrd="0" destOrd="0" presId="urn:microsoft.com/office/officeart/2005/8/layout/bProcess3"/>
    <dgm:cxn modelId="{D6723592-5757-4ABD-9E7A-0E17A487F59E}" type="presParOf" srcId="{4C176D32-A69A-4C3F-94E7-D30584E05B24}" destId="{D89D34F7-07B9-4EFA-92AF-2F4BEDE10AE8}" srcOrd="6" destOrd="0" presId="urn:microsoft.com/office/officeart/2005/8/layout/bProcess3"/>
    <dgm:cxn modelId="{547F7135-85FA-479A-942B-9FD8515FBC73}" type="presParOf" srcId="{4C176D32-A69A-4C3F-94E7-D30584E05B24}" destId="{41D8771F-73C7-4854-9DB1-DB16746D3DFC}" srcOrd="7" destOrd="0" presId="urn:microsoft.com/office/officeart/2005/8/layout/bProcess3"/>
    <dgm:cxn modelId="{6568145A-451E-4FB8-B76C-CF2DC779E5CA}" type="presParOf" srcId="{41D8771F-73C7-4854-9DB1-DB16746D3DFC}" destId="{B682A44A-EAB1-4C5F-A59A-18BEBBA11BFD}" srcOrd="0" destOrd="0" presId="urn:microsoft.com/office/officeart/2005/8/layout/bProcess3"/>
    <dgm:cxn modelId="{1DFE4C91-1A80-4FFA-B35F-D8368B366E77}" type="presParOf" srcId="{4C176D32-A69A-4C3F-94E7-D30584E05B24}" destId="{C062C781-4AD3-4B04-A9F9-89485DE1FEBE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B4DED07-122D-43C6-BC94-6131AA968E34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152E8801-865B-404F-ADCB-BEFE31A59C0E}">
      <dgm:prSet phldrT="[Texto]"/>
      <dgm:spPr/>
      <dgm:t>
        <a:bodyPr/>
        <a:lstStyle/>
        <a:p>
          <a:r>
            <a:rPr lang="pt-PT" dirty="0"/>
            <a:t>Utilizar a impressora 3d de forma a poupar recursos e tempo no fabrico de peças</a:t>
          </a:r>
        </a:p>
      </dgm:t>
    </dgm:pt>
    <dgm:pt modelId="{20F9BBC1-EBAF-4090-B045-7D0E087272B6}" type="parTrans" cxnId="{F2C6AB42-94F4-4487-9087-BCD5F6FA6596}">
      <dgm:prSet/>
      <dgm:spPr/>
      <dgm:t>
        <a:bodyPr/>
        <a:lstStyle/>
        <a:p>
          <a:endParaRPr lang="pt-PT"/>
        </a:p>
      </dgm:t>
    </dgm:pt>
    <dgm:pt modelId="{A1E7E988-1637-40DC-BDE5-40A607E9B922}" type="sibTrans" cxnId="{F2C6AB42-94F4-4487-9087-BCD5F6FA6596}">
      <dgm:prSet/>
      <dgm:spPr/>
      <dgm:t>
        <a:bodyPr/>
        <a:lstStyle/>
        <a:p>
          <a:endParaRPr lang="pt-PT"/>
        </a:p>
      </dgm:t>
    </dgm:pt>
    <dgm:pt modelId="{49CF1280-6CF4-40FD-8737-D3019EC199C0}">
      <dgm:prSet phldrT="[Texto]"/>
      <dgm:spPr/>
      <dgm:t>
        <a:bodyPr/>
        <a:lstStyle/>
        <a:p>
          <a:r>
            <a:rPr lang="pt-PT" dirty="0"/>
            <a:t>Elaborar o  relatório final</a:t>
          </a:r>
        </a:p>
      </dgm:t>
    </dgm:pt>
    <dgm:pt modelId="{03F0F4B1-04A8-42AF-8F14-BBC7349F5A5E}" type="parTrans" cxnId="{C215D1C8-4CDC-40CC-B6D2-672DAFC2D6F5}">
      <dgm:prSet/>
      <dgm:spPr/>
      <dgm:t>
        <a:bodyPr/>
        <a:lstStyle/>
        <a:p>
          <a:endParaRPr lang="pt-PT"/>
        </a:p>
      </dgm:t>
    </dgm:pt>
    <dgm:pt modelId="{861FB262-E318-4EED-8402-8478B1A92E70}" type="sibTrans" cxnId="{C215D1C8-4CDC-40CC-B6D2-672DAFC2D6F5}">
      <dgm:prSet/>
      <dgm:spPr/>
      <dgm:t>
        <a:bodyPr/>
        <a:lstStyle/>
        <a:p>
          <a:endParaRPr lang="pt-PT"/>
        </a:p>
      </dgm:t>
    </dgm:pt>
    <dgm:pt modelId="{B8893B07-9758-4A76-81BF-EB80EA3FE012}">
      <dgm:prSet phldrT="[Texto]"/>
      <dgm:spPr/>
      <dgm:t>
        <a:bodyPr/>
        <a:lstStyle/>
        <a:p>
          <a:r>
            <a:rPr lang="pt-PT" dirty="0"/>
            <a:t>Apresentação do projeto perante os júris</a:t>
          </a:r>
        </a:p>
      </dgm:t>
    </dgm:pt>
    <dgm:pt modelId="{ECA9D039-850A-446B-920C-1C085AF3D00F}" type="parTrans" cxnId="{CA5A4BD7-9FA7-4403-883F-A7BF0E3D89F7}">
      <dgm:prSet/>
      <dgm:spPr/>
      <dgm:t>
        <a:bodyPr/>
        <a:lstStyle/>
        <a:p>
          <a:endParaRPr lang="pt-PT"/>
        </a:p>
      </dgm:t>
    </dgm:pt>
    <dgm:pt modelId="{E8C1026C-A362-42CD-A6BA-FDC87C9CC476}" type="sibTrans" cxnId="{CA5A4BD7-9FA7-4403-883F-A7BF0E3D89F7}">
      <dgm:prSet/>
      <dgm:spPr/>
      <dgm:t>
        <a:bodyPr/>
        <a:lstStyle/>
        <a:p>
          <a:endParaRPr lang="pt-PT"/>
        </a:p>
      </dgm:t>
    </dgm:pt>
    <dgm:pt modelId="{A4BEF425-3D0B-48FB-854D-CD46E23140F0}" type="pres">
      <dgm:prSet presAssocID="{6B4DED07-122D-43C6-BC94-6131AA968E34}" presName="Name0" presStyleCnt="0">
        <dgm:presLayoutVars>
          <dgm:dir/>
          <dgm:resizeHandles val="exact"/>
        </dgm:presLayoutVars>
      </dgm:prSet>
      <dgm:spPr/>
    </dgm:pt>
    <dgm:pt modelId="{FFA7C310-662C-4751-AA89-41522AB34C67}" type="pres">
      <dgm:prSet presAssocID="{152E8801-865B-404F-ADCB-BEFE31A59C0E}" presName="node" presStyleLbl="node1" presStyleIdx="0" presStyleCnt="3">
        <dgm:presLayoutVars>
          <dgm:bulletEnabled val="1"/>
        </dgm:presLayoutVars>
      </dgm:prSet>
      <dgm:spPr/>
    </dgm:pt>
    <dgm:pt modelId="{1CD40500-FFF9-4462-811D-6BA2A07733CB}" type="pres">
      <dgm:prSet presAssocID="{A1E7E988-1637-40DC-BDE5-40A607E9B922}" presName="sibTrans" presStyleLbl="sibTrans1D1" presStyleIdx="0" presStyleCnt="2"/>
      <dgm:spPr/>
    </dgm:pt>
    <dgm:pt modelId="{83FBA318-D5C1-43F8-9DA4-49DAB19FBE3D}" type="pres">
      <dgm:prSet presAssocID="{A1E7E988-1637-40DC-BDE5-40A607E9B922}" presName="connectorText" presStyleLbl="sibTrans1D1" presStyleIdx="0" presStyleCnt="2"/>
      <dgm:spPr/>
    </dgm:pt>
    <dgm:pt modelId="{6C4BFF31-3774-4F3D-B897-925F391CD6DA}" type="pres">
      <dgm:prSet presAssocID="{49CF1280-6CF4-40FD-8737-D3019EC199C0}" presName="node" presStyleLbl="node1" presStyleIdx="1" presStyleCnt="3">
        <dgm:presLayoutVars>
          <dgm:bulletEnabled val="1"/>
        </dgm:presLayoutVars>
      </dgm:prSet>
      <dgm:spPr/>
    </dgm:pt>
    <dgm:pt modelId="{A17DA043-1ADD-43A5-9515-1C506F8A5451}" type="pres">
      <dgm:prSet presAssocID="{861FB262-E318-4EED-8402-8478B1A92E70}" presName="sibTrans" presStyleLbl="sibTrans1D1" presStyleIdx="1" presStyleCnt="2"/>
      <dgm:spPr/>
    </dgm:pt>
    <dgm:pt modelId="{D5836234-5D1B-4D75-B357-45FA5B2033F1}" type="pres">
      <dgm:prSet presAssocID="{861FB262-E318-4EED-8402-8478B1A92E70}" presName="connectorText" presStyleLbl="sibTrans1D1" presStyleIdx="1" presStyleCnt="2"/>
      <dgm:spPr/>
    </dgm:pt>
    <dgm:pt modelId="{7F5CCAC0-EB9C-434A-8CB7-1C365C5E2386}" type="pres">
      <dgm:prSet presAssocID="{B8893B07-9758-4A76-81BF-EB80EA3FE012}" presName="node" presStyleLbl="node1" presStyleIdx="2" presStyleCnt="3">
        <dgm:presLayoutVars>
          <dgm:bulletEnabled val="1"/>
        </dgm:presLayoutVars>
      </dgm:prSet>
      <dgm:spPr/>
    </dgm:pt>
  </dgm:ptLst>
  <dgm:cxnLst>
    <dgm:cxn modelId="{08A7520D-6892-4E93-92CF-3C87A9C83FAD}" type="presOf" srcId="{6B4DED07-122D-43C6-BC94-6131AA968E34}" destId="{A4BEF425-3D0B-48FB-854D-CD46E23140F0}" srcOrd="0" destOrd="0" presId="urn:microsoft.com/office/officeart/2005/8/layout/bProcess3"/>
    <dgm:cxn modelId="{0CF8DD2E-B996-433F-9324-3E52E0287C39}" type="presOf" srcId="{861FB262-E318-4EED-8402-8478B1A92E70}" destId="{D5836234-5D1B-4D75-B357-45FA5B2033F1}" srcOrd="1" destOrd="0" presId="urn:microsoft.com/office/officeart/2005/8/layout/bProcess3"/>
    <dgm:cxn modelId="{63BE7439-2FF7-41AB-8658-80976E2E1262}" type="presOf" srcId="{B8893B07-9758-4A76-81BF-EB80EA3FE012}" destId="{7F5CCAC0-EB9C-434A-8CB7-1C365C5E2386}" srcOrd="0" destOrd="0" presId="urn:microsoft.com/office/officeart/2005/8/layout/bProcess3"/>
    <dgm:cxn modelId="{F2C6AB42-94F4-4487-9087-BCD5F6FA6596}" srcId="{6B4DED07-122D-43C6-BC94-6131AA968E34}" destId="{152E8801-865B-404F-ADCB-BEFE31A59C0E}" srcOrd="0" destOrd="0" parTransId="{20F9BBC1-EBAF-4090-B045-7D0E087272B6}" sibTransId="{A1E7E988-1637-40DC-BDE5-40A607E9B922}"/>
    <dgm:cxn modelId="{54EDFF56-B341-4A1C-9323-56FFB9CE1EBE}" type="presOf" srcId="{A1E7E988-1637-40DC-BDE5-40A607E9B922}" destId="{83FBA318-D5C1-43F8-9DA4-49DAB19FBE3D}" srcOrd="1" destOrd="0" presId="urn:microsoft.com/office/officeart/2005/8/layout/bProcess3"/>
    <dgm:cxn modelId="{F132A27F-2001-4EA4-83FE-8D4798C72454}" type="presOf" srcId="{A1E7E988-1637-40DC-BDE5-40A607E9B922}" destId="{1CD40500-FFF9-4462-811D-6BA2A07733CB}" srcOrd="0" destOrd="0" presId="urn:microsoft.com/office/officeart/2005/8/layout/bProcess3"/>
    <dgm:cxn modelId="{974D0885-4EBE-4B90-ACC5-1ABDCEDE3CF6}" type="presOf" srcId="{152E8801-865B-404F-ADCB-BEFE31A59C0E}" destId="{FFA7C310-662C-4751-AA89-41522AB34C67}" srcOrd="0" destOrd="0" presId="urn:microsoft.com/office/officeart/2005/8/layout/bProcess3"/>
    <dgm:cxn modelId="{CB3ACE92-D17E-4CE0-A5F4-977011442423}" type="presOf" srcId="{49CF1280-6CF4-40FD-8737-D3019EC199C0}" destId="{6C4BFF31-3774-4F3D-B897-925F391CD6DA}" srcOrd="0" destOrd="0" presId="urn:microsoft.com/office/officeart/2005/8/layout/bProcess3"/>
    <dgm:cxn modelId="{FE78CAA7-42AF-47ED-BA60-BA424AD47F18}" type="presOf" srcId="{861FB262-E318-4EED-8402-8478B1A92E70}" destId="{A17DA043-1ADD-43A5-9515-1C506F8A5451}" srcOrd="0" destOrd="0" presId="urn:microsoft.com/office/officeart/2005/8/layout/bProcess3"/>
    <dgm:cxn modelId="{C215D1C8-4CDC-40CC-B6D2-672DAFC2D6F5}" srcId="{6B4DED07-122D-43C6-BC94-6131AA968E34}" destId="{49CF1280-6CF4-40FD-8737-D3019EC199C0}" srcOrd="1" destOrd="0" parTransId="{03F0F4B1-04A8-42AF-8F14-BBC7349F5A5E}" sibTransId="{861FB262-E318-4EED-8402-8478B1A92E70}"/>
    <dgm:cxn modelId="{CA5A4BD7-9FA7-4403-883F-A7BF0E3D89F7}" srcId="{6B4DED07-122D-43C6-BC94-6131AA968E34}" destId="{B8893B07-9758-4A76-81BF-EB80EA3FE012}" srcOrd="2" destOrd="0" parTransId="{ECA9D039-850A-446B-920C-1C085AF3D00F}" sibTransId="{E8C1026C-A362-42CD-A6BA-FDC87C9CC476}"/>
    <dgm:cxn modelId="{AC3B9245-AAFF-490E-8F13-0DB83D9E0A71}" type="presParOf" srcId="{A4BEF425-3D0B-48FB-854D-CD46E23140F0}" destId="{FFA7C310-662C-4751-AA89-41522AB34C67}" srcOrd="0" destOrd="0" presId="urn:microsoft.com/office/officeart/2005/8/layout/bProcess3"/>
    <dgm:cxn modelId="{CE25F372-DC4E-44F4-8C56-48F64BA5C506}" type="presParOf" srcId="{A4BEF425-3D0B-48FB-854D-CD46E23140F0}" destId="{1CD40500-FFF9-4462-811D-6BA2A07733CB}" srcOrd="1" destOrd="0" presId="urn:microsoft.com/office/officeart/2005/8/layout/bProcess3"/>
    <dgm:cxn modelId="{97168291-3535-4CA5-94B8-68A21541AC53}" type="presParOf" srcId="{1CD40500-FFF9-4462-811D-6BA2A07733CB}" destId="{83FBA318-D5C1-43F8-9DA4-49DAB19FBE3D}" srcOrd="0" destOrd="0" presId="urn:microsoft.com/office/officeart/2005/8/layout/bProcess3"/>
    <dgm:cxn modelId="{D2EA75E9-9EA4-4273-BD7F-6848082F3A6B}" type="presParOf" srcId="{A4BEF425-3D0B-48FB-854D-CD46E23140F0}" destId="{6C4BFF31-3774-4F3D-B897-925F391CD6DA}" srcOrd="2" destOrd="0" presId="urn:microsoft.com/office/officeart/2005/8/layout/bProcess3"/>
    <dgm:cxn modelId="{B45FBECA-4E67-4BD6-893F-94C207C087F8}" type="presParOf" srcId="{A4BEF425-3D0B-48FB-854D-CD46E23140F0}" destId="{A17DA043-1ADD-43A5-9515-1C506F8A5451}" srcOrd="3" destOrd="0" presId="urn:microsoft.com/office/officeart/2005/8/layout/bProcess3"/>
    <dgm:cxn modelId="{50CD427A-95ED-4D39-A0EE-CB83A7EF6CCD}" type="presParOf" srcId="{A17DA043-1ADD-43A5-9515-1C506F8A5451}" destId="{D5836234-5D1B-4D75-B357-45FA5B2033F1}" srcOrd="0" destOrd="0" presId="urn:microsoft.com/office/officeart/2005/8/layout/bProcess3"/>
    <dgm:cxn modelId="{3E3A79BE-5B5B-477E-A0DC-6B0B862BAB34}" type="presParOf" srcId="{A4BEF425-3D0B-48FB-854D-CD46E23140F0}" destId="{7F5CCAC0-EB9C-434A-8CB7-1C365C5E2386}" srcOrd="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77DB0B-3FAC-4F6C-A81A-605789BC5A2B}" type="doc">
      <dgm:prSet loTypeId="urn:microsoft.com/office/officeart/2008/layout/VerticalCurved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pt-PT"/>
        </a:p>
      </dgm:t>
    </dgm:pt>
    <dgm:pt modelId="{49096B68-20B8-466B-9176-1B4A5A9CB9AD}">
      <dgm:prSet phldrT="[Texto]" custT="1"/>
      <dgm:spPr/>
      <dgm:t>
        <a:bodyPr/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Transporte para linha de produção</a:t>
          </a:r>
        </a:p>
      </dgm:t>
    </dgm:pt>
    <dgm:pt modelId="{F55ACD78-493F-45DB-84D3-0C9029DBB40D}" type="parTrans" cxnId="{732A598B-0E3E-4A8D-A1DD-7FD265591027}">
      <dgm:prSet/>
      <dgm:spPr/>
      <dgm:t>
        <a:bodyPr/>
        <a:lstStyle/>
        <a:p>
          <a:endParaRPr lang="pt-PT"/>
        </a:p>
      </dgm:t>
    </dgm:pt>
    <dgm:pt modelId="{0E9991C0-06E8-4BCD-A00D-CE94D03F3B56}" type="sibTrans" cxnId="{732A598B-0E3E-4A8D-A1DD-7FD265591027}">
      <dgm:prSet/>
      <dgm:spPr/>
      <dgm:t>
        <a:bodyPr/>
        <a:lstStyle/>
        <a:p>
          <a:endParaRPr lang="pt-PT"/>
        </a:p>
      </dgm:t>
    </dgm:pt>
    <dgm:pt modelId="{54CF7CA3-108D-4346-9024-E509D8D48A87}">
      <dgm:prSet phldrT="[Texto]" custT="1"/>
      <dgm:spPr/>
      <dgm:t>
        <a:bodyPr/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Engarrafamento</a:t>
          </a:r>
        </a:p>
      </dgm:t>
    </dgm:pt>
    <dgm:pt modelId="{8C918674-5707-494A-B579-40F73C81648C}" type="parTrans" cxnId="{273A8CC8-99F4-43CA-B098-1C48B1A6AACE}">
      <dgm:prSet/>
      <dgm:spPr/>
      <dgm:t>
        <a:bodyPr/>
        <a:lstStyle/>
        <a:p>
          <a:endParaRPr lang="pt-PT"/>
        </a:p>
      </dgm:t>
    </dgm:pt>
    <dgm:pt modelId="{CB9D37B1-1E89-4D62-A7AC-BEDD4D17B3EC}" type="sibTrans" cxnId="{273A8CC8-99F4-43CA-B098-1C48B1A6AACE}">
      <dgm:prSet/>
      <dgm:spPr/>
      <dgm:t>
        <a:bodyPr/>
        <a:lstStyle/>
        <a:p>
          <a:endParaRPr lang="pt-PT"/>
        </a:p>
      </dgm:t>
    </dgm:pt>
    <dgm:pt modelId="{DB0B8FBF-F902-4A7B-B147-18B3295D8E27}">
      <dgm:prSet phldrT="[Texto]" custT="1"/>
      <dgm:spPr/>
      <dgm:t>
        <a:bodyPr/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Entrega do próprio ao cliente</a:t>
          </a:r>
        </a:p>
      </dgm:t>
    </dgm:pt>
    <dgm:pt modelId="{C90B8EE4-BFB0-4353-B864-80F94B94A229}" type="parTrans" cxnId="{B5FBB63D-ADA0-4C03-AEAD-8F96BB42895E}">
      <dgm:prSet/>
      <dgm:spPr/>
      <dgm:t>
        <a:bodyPr/>
        <a:lstStyle/>
        <a:p>
          <a:endParaRPr lang="pt-PT"/>
        </a:p>
      </dgm:t>
    </dgm:pt>
    <dgm:pt modelId="{0168E6E3-5D0D-4060-9E67-057CABC07685}" type="sibTrans" cxnId="{B5FBB63D-ADA0-4C03-AEAD-8F96BB42895E}">
      <dgm:prSet/>
      <dgm:spPr/>
      <dgm:t>
        <a:bodyPr/>
        <a:lstStyle/>
        <a:p>
          <a:endParaRPr lang="pt-PT"/>
        </a:p>
      </dgm:t>
    </dgm:pt>
    <dgm:pt modelId="{857D94B0-3121-4773-977D-7B3A84ADF986}">
      <dgm:prSet phldrT="[Texto]" custT="1"/>
      <dgm:spPr/>
      <dgm:t>
        <a:bodyPr/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Realização do cocktail</a:t>
          </a:r>
        </a:p>
      </dgm:t>
    </dgm:pt>
    <dgm:pt modelId="{23FC2B27-0C7C-46CB-B214-CDF86E777FDE}" type="parTrans" cxnId="{CA21D60D-42F6-428F-9800-1B76C7D2F807}">
      <dgm:prSet/>
      <dgm:spPr/>
      <dgm:t>
        <a:bodyPr/>
        <a:lstStyle/>
        <a:p>
          <a:endParaRPr lang="pt-PT"/>
        </a:p>
      </dgm:t>
    </dgm:pt>
    <dgm:pt modelId="{E669DACE-E882-494E-AFB7-028C164FF77B}" type="sibTrans" cxnId="{CA21D60D-42F6-428F-9800-1B76C7D2F807}">
      <dgm:prSet/>
      <dgm:spPr/>
      <dgm:t>
        <a:bodyPr/>
        <a:lstStyle/>
        <a:p>
          <a:endParaRPr lang="pt-PT"/>
        </a:p>
      </dgm:t>
    </dgm:pt>
    <dgm:pt modelId="{C1AB95B9-15DD-4506-998A-399D3DD1D3FF}" type="pres">
      <dgm:prSet presAssocID="{C477DB0B-3FAC-4F6C-A81A-605789BC5A2B}" presName="Name0" presStyleCnt="0">
        <dgm:presLayoutVars>
          <dgm:chMax val="7"/>
          <dgm:chPref val="7"/>
          <dgm:dir/>
        </dgm:presLayoutVars>
      </dgm:prSet>
      <dgm:spPr/>
    </dgm:pt>
    <dgm:pt modelId="{A375FB1C-66A7-47B6-A7B9-D25D3E2F3520}" type="pres">
      <dgm:prSet presAssocID="{C477DB0B-3FAC-4F6C-A81A-605789BC5A2B}" presName="Name1" presStyleCnt="0"/>
      <dgm:spPr/>
    </dgm:pt>
    <dgm:pt modelId="{AB7B6197-C5D9-425B-B3A8-A03E75CEA76C}" type="pres">
      <dgm:prSet presAssocID="{C477DB0B-3FAC-4F6C-A81A-605789BC5A2B}" presName="cycle" presStyleCnt="0"/>
      <dgm:spPr/>
    </dgm:pt>
    <dgm:pt modelId="{6EB6C631-74C6-483D-B44C-954F1007D55F}" type="pres">
      <dgm:prSet presAssocID="{C477DB0B-3FAC-4F6C-A81A-605789BC5A2B}" presName="srcNode" presStyleLbl="node1" presStyleIdx="0" presStyleCnt="4"/>
      <dgm:spPr/>
    </dgm:pt>
    <dgm:pt modelId="{E8F566EE-8622-4758-B743-19203535E64C}" type="pres">
      <dgm:prSet presAssocID="{C477DB0B-3FAC-4F6C-A81A-605789BC5A2B}" presName="conn" presStyleLbl="parChTrans1D2" presStyleIdx="0" presStyleCnt="1"/>
      <dgm:spPr/>
    </dgm:pt>
    <dgm:pt modelId="{4192F325-DD6F-454D-B771-87E5028DCF0E}" type="pres">
      <dgm:prSet presAssocID="{C477DB0B-3FAC-4F6C-A81A-605789BC5A2B}" presName="extraNode" presStyleLbl="node1" presStyleIdx="0" presStyleCnt="4"/>
      <dgm:spPr/>
    </dgm:pt>
    <dgm:pt modelId="{A04A76BF-3447-4588-AEC8-40B5CA7E735B}" type="pres">
      <dgm:prSet presAssocID="{C477DB0B-3FAC-4F6C-A81A-605789BC5A2B}" presName="dstNode" presStyleLbl="node1" presStyleIdx="0" presStyleCnt="4"/>
      <dgm:spPr/>
    </dgm:pt>
    <dgm:pt modelId="{5C27E21B-877E-47EB-963A-F75A6C1AF2C7}" type="pres">
      <dgm:prSet presAssocID="{49096B68-20B8-466B-9176-1B4A5A9CB9AD}" presName="text_1" presStyleLbl="node1" presStyleIdx="0" presStyleCnt="4">
        <dgm:presLayoutVars>
          <dgm:bulletEnabled val="1"/>
        </dgm:presLayoutVars>
      </dgm:prSet>
      <dgm:spPr/>
    </dgm:pt>
    <dgm:pt modelId="{818CE22B-9D19-499D-B7FC-775D0AE78DCA}" type="pres">
      <dgm:prSet presAssocID="{49096B68-20B8-466B-9176-1B4A5A9CB9AD}" presName="accent_1" presStyleCnt="0"/>
      <dgm:spPr/>
    </dgm:pt>
    <dgm:pt modelId="{32351F00-6A25-44E6-B10F-C9FC07A281D4}" type="pres">
      <dgm:prSet presAssocID="{49096B68-20B8-466B-9176-1B4A5A9CB9AD}" presName="accentRepeatNode" presStyleLbl="solidFgAcc1" presStyleIdx="0" presStyleCnt="4" custLinFactNeighborX="3058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  <dgm:pt modelId="{FCEFCF6D-F24F-4D44-A423-C5003E42EB01}" type="pres">
      <dgm:prSet presAssocID="{857D94B0-3121-4773-977D-7B3A84ADF986}" presName="text_2" presStyleLbl="node1" presStyleIdx="1" presStyleCnt="4">
        <dgm:presLayoutVars>
          <dgm:bulletEnabled val="1"/>
        </dgm:presLayoutVars>
      </dgm:prSet>
      <dgm:spPr/>
    </dgm:pt>
    <dgm:pt modelId="{D8E2AE57-09CF-4C3D-9AAE-2FE707D414BF}" type="pres">
      <dgm:prSet presAssocID="{857D94B0-3121-4773-977D-7B3A84ADF986}" presName="accent_2" presStyleCnt="0"/>
      <dgm:spPr/>
    </dgm:pt>
    <dgm:pt modelId="{52DF2923-6319-4A0E-8889-2C79402E12C2}" type="pres">
      <dgm:prSet presAssocID="{857D94B0-3121-4773-977D-7B3A84ADF986}" presName="accentRepeatNode" presStyleLbl="solidFgAcc1" presStyleIdx="1" presStyleCnt="4"/>
      <dgm:spPr>
        <a:blipFill rotWithShape="0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8F7F3116-ED64-485A-A593-F2079F4E9A8E}" type="pres">
      <dgm:prSet presAssocID="{54CF7CA3-108D-4346-9024-E509D8D48A87}" presName="text_3" presStyleLbl="node1" presStyleIdx="2" presStyleCnt="4">
        <dgm:presLayoutVars>
          <dgm:bulletEnabled val="1"/>
        </dgm:presLayoutVars>
      </dgm:prSet>
      <dgm:spPr/>
    </dgm:pt>
    <dgm:pt modelId="{FAEB768D-33CC-4195-93FA-0020824C6E55}" type="pres">
      <dgm:prSet presAssocID="{54CF7CA3-108D-4346-9024-E509D8D48A87}" presName="accent_3" presStyleCnt="0"/>
      <dgm:spPr/>
    </dgm:pt>
    <dgm:pt modelId="{EB6CA7B6-D7AF-46BA-B475-C2C036A4F32A}" type="pres">
      <dgm:prSet presAssocID="{54CF7CA3-108D-4346-9024-E509D8D48A87}" presName="accentRepeatNode" presStyleLbl="solidFgAcc1" presStyleIdx="2" presStyleCnt="4"/>
      <dgm:spPr>
        <a:blipFill rotWithShape="0">
          <a:blip xmlns:r="http://schemas.openxmlformats.org/officeDocument/2006/relationships" r:embed="rId3"/>
          <a:srcRect/>
          <a:stretch>
            <a:fillRect l="-32000" r="-32000"/>
          </a:stretch>
        </a:blipFill>
      </dgm:spPr>
    </dgm:pt>
    <dgm:pt modelId="{3A12F30D-8ADF-4AB0-B264-B713215662E0}" type="pres">
      <dgm:prSet presAssocID="{DB0B8FBF-F902-4A7B-B147-18B3295D8E27}" presName="text_4" presStyleLbl="node1" presStyleIdx="3" presStyleCnt="4">
        <dgm:presLayoutVars>
          <dgm:bulletEnabled val="1"/>
        </dgm:presLayoutVars>
      </dgm:prSet>
      <dgm:spPr/>
    </dgm:pt>
    <dgm:pt modelId="{1F406BB6-920E-44A5-84B3-8D98442AFAE8}" type="pres">
      <dgm:prSet presAssocID="{DB0B8FBF-F902-4A7B-B147-18B3295D8E27}" presName="accent_4" presStyleCnt="0"/>
      <dgm:spPr/>
    </dgm:pt>
    <dgm:pt modelId="{A8BF6C33-5F53-4615-8704-6448AEF0CD55}" type="pres">
      <dgm:prSet presAssocID="{DB0B8FBF-F902-4A7B-B147-18B3295D8E27}" presName="accentRepeatNode" presStyleLbl="solidFgAcc1" presStyleIdx="3" presStyleCnt="4"/>
      <dgm:spPr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</dgm:spPr>
    </dgm:pt>
  </dgm:ptLst>
  <dgm:cxnLst>
    <dgm:cxn modelId="{6EAF5E09-6146-495E-9AFB-E18C62016272}" type="presOf" srcId="{DB0B8FBF-F902-4A7B-B147-18B3295D8E27}" destId="{3A12F30D-8ADF-4AB0-B264-B713215662E0}" srcOrd="0" destOrd="0" presId="urn:microsoft.com/office/officeart/2008/layout/VerticalCurvedList"/>
    <dgm:cxn modelId="{CA21D60D-42F6-428F-9800-1B76C7D2F807}" srcId="{C477DB0B-3FAC-4F6C-A81A-605789BC5A2B}" destId="{857D94B0-3121-4773-977D-7B3A84ADF986}" srcOrd="1" destOrd="0" parTransId="{23FC2B27-0C7C-46CB-B214-CDF86E777FDE}" sibTransId="{E669DACE-E882-494E-AFB7-028C164FF77B}"/>
    <dgm:cxn modelId="{B5FBB63D-ADA0-4C03-AEAD-8F96BB42895E}" srcId="{C477DB0B-3FAC-4F6C-A81A-605789BC5A2B}" destId="{DB0B8FBF-F902-4A7B-B147-18B3295D8E27}" srcOrd="3" destOrd="0" parTransId="{C90B8EE4-BFB0-4353-B864-80F94B94A229}" sibTransId="{0168E6E3-5D0D-4060-9E67-057CABC07685}"/>
    <dgm:cxn modelId="{4637615B-B114-47D2-AAB8-CE41D96D8E2C}" type="presOf" srcId="{54CF7CA3-108D-4346-9024-E509D8D48A87}" destId="{8F7F3116-ED64-485A-A593-F2079F4E9A8E}" srcOrd="0" destOrd="0" presId="urn:microsoft.com/office/officeart/2008/layout/VerticalCurvedList"/>
    <dgm:cxn modelId="{1AF70E6C-7FAB-40CB-9BAF-AFDB02071A9F}" type="presOf" srcId="{857D94B0-3121-4773-977D-7B3A84ADF986}" destId="{FCEFCF6D-F24F-4D44-A423-C5003E42EB01}" srcOrd="0" destOrd="0" presId="urn:microsoft.com/office/officeart/2008/layout/VerticalCurvedList"/>
    <dgm:cxn modelId="{732A598B-0E3E-4A8D-A1DD-7FD265591027}" srcId="{C477DB0B-3FAC-4F6C-A81A-605789BC5A2B}" destId="{49096B68-20B8-466B-9176-1B4A5A9CB9AD}" srcOrd="0" destOrd="0" parTransId="{F55ACD78-493F-45DB-84D3-0C9029DBB40D}" sibTransId="{0E9991C0-06E8-4BCD-A00D-CE94D03F3B56}"/>
    <dgm:cxn modelId="{429F20A1-951D-4FE4-8E1F-0E64E1416A47}" type="presOf" srcId="{C477DB0B-3FAC-4F6C-A81A-605789BC5A2B}" destId="{C1AB95B9-15DD-4506-998A-399D3DD1D3FF}" srcOrd="0" destOrd="0" presId="urn:microsoft.com/office/officeart/2008/layout/VerticalCurvedList"/>
    <dgm:cxn modelId="{8BA881A8-3680-4D6E-8F81-91197FC60F03}" type="presOf" srcId="{49096B68-20B8-466B-9176-1B4A5A9CB9AD}" destId="{5C27E21B-877E-47EB-963A-F75A6C1AF2C7}" srcOrd="0" destOrd="0" presId="urn:microsoft.com/office/officeart/2008/layout/VerticalCurvedList"/>
    <dgm:cxn modelId="{273A8CC8-99F4-43CA-B098-1C48B1A6AACE}" srcId="{C477DB0B-3FAC-4F6C-A81A-605789BC5A2B}" destId="{54CF7CA3-108D-4346-9024-E509D8D48A87}" srcOrd="2" destOrd="0" parTransId="{8C918674-5707-494A-B579-40F73C81648C}" sibTransId="{CB9D37B1-1E89-4D62-A7AC-BEDD4D17B3EC}"/>
    <dgm:cxn modelId="{EA2D31E0-7751-449B-AABA-38ACC2050A92}" type="presOf" srcId="{0E9991C0-06E8-4BCD-A00D-CE94D03F3B56}" destId="{E8F566EE-8622-4758-B743-19203535E64C}" srcOrd="0" destOrd="0" presId="urn:microsoft.com/office/officeart/2008/layout/VerticalCurvedList"/>
    <dgm:cxn modelId="{4834DDA5-804D-4CDF-BF77-D163236F7CFC}" type="presParOf" srcId="{C1AB95B9-15DD-4506-998A-399D3DD1D3FF}" destId="{A375FB1C-66A7-47B6-A7B9-D25D3E2F3520}" srcOrd="0" destOrd="0" presId="urn:microsoft.com/office/officeart/2008/layout/VerticalCurvedList"/>
    <dgm:cxn modelId="{DAD27292-CE67-4B06-A716-450D230E3F7F}" type="presParOf" srcId="{A375FB1C-66A7-47B6-A7B9-D25D3E2F3520}" destId="{AB7B6197-C5D9-425B-B3A8-A03E75CEA76C}" srcOrd="0" destOrd="0" presId="urn:microsoft.com/office/officeart/2008/layout/VerticalCurvedList"/>
    <dgm:cxn modelId="{907405F7-FF61-439F-A28D-9322C90DCB8B}" type="presParOf" srcId="{AB7B6197-C5D9-425B-B3A8-A03E75CEA76C}" destId="{6EB6C631-74C6-483D-B44C-954F1007D55F}" srcOrd="0" destOrd="0" presId="urn:microsoft.com/office/officeart/2008/layout/VerticalCurvedList"/>
    <dgm:cxn modelId="{B6F2BD14-9D5F-43FB-B5E7-8E4F00AB794A}" type="presParOf" srcId="{AB7B6197-C5D9-425B-B3A8-A03E75CEA76C}" destId="{E8F566EE-8622-4758-B743-19203535E64C}" srcOrd="1" destOrd="0" presId="urn:microsoft.com/office/officeart/2008/layout/VerticalCurvedList"/>
    <dgm:cxn modelId="{21E03CD7-443D-449D-B9C8-4AF33A1C8ECE}" type="presParOf" srcId="{AB7B6197-C5D9-425B-B3A8-A03E75CEA76C}" destId="{4192F325-DD6F-454D-B771-87E5028DCF0E}" srcOrd="2" destOrd="0" presId="urn:microsoft.com/office/officeart/2008/layout/VerticalCurvedList"/>
    <dgm:cxn modelId="{399C8DC5-50E8-40B4-A42C-807AFEA253AA}" type="presParOf" srcId="{AB7B6197-C5D9-425B-B3A8-A03E75CEA76C}" destId="{A04A76BF-3447-4588-AEC8-40B5CA7E735B}" srcOrd="3" destOrd="0" presId="urn:microsoft.com/office/officeart/2008/layout/VerticalCurvedList"/>
    <dgm:cxn modelId="{393D8C0C-054E-4342-9B68-51A6733C46DC}" type="presParOf" srcId="{A375FB1C-66A7-47B6-A7B9-D25D3E2F3520}" destId="{5C27E21B-877E-47EB-963A-F75A6C1AF2C7}" srcOrd="1" destOrd="0" presId="urn:microsoft.com/office/officeart/2008/layout/VerticalCurvedList"/>
    <dgm:cxn modelId="{E2E61C74-1110-4792-99D3-68037B609403}" type="presParOf" srcId="{A375FB1C-66A7-47B6-A7B9-D25D3E2F3520}" destId="{818CE22B-9D19-499D-B7FC-775D0AE78DCA}" srcOrd="2" destOrd="0" presId="urn:microsoft.com/office/officeart/2008/layout/VerticalCurvedList"/>
    <dgm:cxn modelId="{61D87C16-03C1-45CE-99A0-CDD69F61CFEB}" type="presParOf" srcId="{818CE22B-9D19-499D-B7FC-775D0AE78DCA}" destId="{32351F00-6A25-44E6-B10F-C9FC07A281D4}" srcOrd="0" destOrd="0" presId="urn:microsoft.com/office/officeart/2008/layout/VerticalCurvedList"/>
    <dgm:cxn modelId="{D17169E0-33A0-40D2-8BB7-99080134F914}" type="presParOf" srcId="{A375FB1C-66A7-47B6-A7B9-D25D3E2F3520}" destId="{FCEFCF6D-F24F-4D44-A423-C5003E42EB01}" srcOrd="3" destOrd="0" presId="urn:microsoft.com/office/officeart/2008/layout/VerticalCurvedList"/>
    <dgm:cxn modelId="{B4559C3D-CE01-4513-838F-D0479E1D83F6}" type="presParOf" srcId="{A375FB1C-66A7-47B6-A7B9-D25D3E2F3520}" destId="{D8E2AE57-09CF-4C3D-9AAE-2FE707D414BF}" srcOrd="4" destOrd="0" presId="urn:microsoft.com/office/officeart/2008/layout/VerticalCurvedList"/>
    <dgm:cxn modelId="{C98F7518-1495-49B0-885B-6FDA5A9ABC89}" type="presParOf" srcId="{D8E2AE57-09CF-4C3D-9AAE-2FE707D414BF}" destId="{52DF2923-6319-4A0E-8889-2C79402E12C2}" srcOrd="0" destOrd="0" presId="urn:microsoft.com/office/officeart/2008/layout/VerticalCurvedList"/>
    <dgm:cxn modelId="{9D58D644-90F7-4963-9488-2D213B36653E}" type="presParOf" srcId="{A375FB1C-66A7-47B6-A7B9-D25D3E2F3520}" destId="{8F7F3116-ED64-485A-A593-F2079F4E9A8E}" srcOrd="5" destOrd="0" presId="urn:microsoft.com/office/officeart/2008/layout/VerticalCurvedList"/>
    <dgm:cxn modelId="{DC8D5B74-2666-4EA4-8B1E-B54B38CA0D99}" type="presParOf" srcId="{A375FB1C-66A7-47B6-A7B9-D25D3E2F3520}" destId="{FAEB768D-33CC-4195-93FA-0020824C6E55}" srcOrd="6" destOrd="0" presId="urn:microsoft.com/office/officeart/2008/layout/VerticalCurvedList"/>
    <dgm:cxn modelId="{A9AC1C4A-A7D6-4C38-A15C-A60EE730F666}" type="presParOf" srcId="{FAEB768D-33CC-4195-93FA-0020824C6E55}" destId="{EB6CA7B6-D7AF-46BA-B475-C2C036A4F32A}" srcOrd="0" destOrd="0" presId="urn:microsoft.com/office/officeart/2008/layout/VerticalCurvedList"/>
    <dgm:cxn modelId="{7FA7C047-FCEE-4F8F-919E-CDDC641B3B88}" type="presParOf" srcId="{A375FB1C-66A7-47B6-A7B9-D25D3E2F3520}" destId="{3A12F30D-8ADF-4AB0-B264-B713215662E0}" srcOrd="7" destOrd="0" presId="urn:microsoft.com/office/officeart/2008/layout/VerticalCurvedList"/>
    <dgm:cxn modelId="{F2369826-F3E5-4104-8AB6-70F6CC760FD5}" type="presParOf" srcId="{A375FB1C-66A7-47B6-A7B9-D25D3E2F3520}" destId="{1F406BB6-920E-44A5-84B3-8D98442AFAE8}" srcOrd="8" destOrd="0" presId="urn:microsoft.com/office/officeart/2008/layout/VerticalCurvedList"/>
    <dgm:cxn modelId="{3E1DD76B-0760-41D2-A811-68F66687231C}" type="presParOf" srcId="{1F406BB6-920E-44A5-84B3-8D98442AFAE8}" destId="{A8BF6C33-5F53-4615-8704-6448AEF0CD5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E86745-32E1-4704-8780-AAB5EAE2A268}" type="doc">
      <dgm:prSet loTypeId="urn:microsoft.com/office/officeart/2005/8/layout/bProcess3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64ECC894-3192-442D-A567-CF9F09A840B1}" type="pres">
      <dgm:prSet presAssocID="{1EE86745-32E1-4704-8780-AAB5EAE2A268}" presName="Name0" presStyleCnt="0">
        <dgm:presLayoutVars>
          <dgm:dir/>
          <dgm:resizeHandles val="exact"/>
        </dgm:presLayoutVars>
      </dgm:prSet>
      <dgm:spPr/>
    </dgm:pt>
  </dgm:ptLst>
  <dgm:cxnLst>
    <dgm:cxn modelId="{8FD0D547-0326-473B-8611-EA083311C60A}" type="presOf" srcId="{1EE86745-32E1-4704-8780-AAB5EAE2A268}" destId="{64ECC894-3192-442D-A567-CF9F09A840B1}" srcOrd="0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26F933F-C9A0-40F0-9434-8BCCF975F160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PT"/>
        </a:p>
      </dgm:t>
    </dgm:pt>
    <dgm:pt modelId="{02251073-FBEC-4F42-BC4A-01D7977667C0}">
      <dgm:prSet phldrT="[Texto]"/>
      <dgm:spPr/>
      <dgm:t>
        <a:bodyPr/>
        <a:lstStyle/>
        <a:p>
          <a:pPr algn="l"/>
          <a:r>
            <a:rPr lang="pt-PT" dirty="0"/>
            <a:t>Possibilidade de trabalhar 24h por dia</a:t>
          </a:r>
        </a:p>
        <a:p>
          <a:pPr algn="l"/>
          <a:r>
            <a:rPr lang="pt-PT" dirty="0"/>
            <a:t>Previne desgastes a longo prazo( artroses)</a:t>
          </a:r>
        </a:p>
        <a:p>
          <a:pPr algn="l"/>
          <a:r>
            <a:rPr lang="pt-PT" dirty="0"/>
            <a:t> Não precisa de intervalos pois e autónomo</a:t>
          </a:r>
        </a:p>
      </dgm:t>
    </dgm:pt>
    <dgm:pt modelId="{00A404C1-A441-4587-998B-3DFC3244C5A9}" type="parTrans" cxnId="{4093BCF6-07C9-4EFF-8BDE-FDA05CFA57BC}">
      <dgm:prSet/>
      <dgm:spPr/>
      <dgm:t>
        <a:bodyPr/>
        <a:lstStyle/>
        <a:p>
          <a:endParaRPr lang="pt-PT"/>
        </a:p>
      </dgm:t>
    </dgm:pt>
    <dgm:pt modelId="{464E786C-894E-4FB4-8C0B-FD13AD2F28F7}" type="sibTrans" cxnId="{4093BCF6-07C9-4EFF-8BDE-FDA05CFA57BC}">
      <dgm:prSet/>
      <dgm:spPr/>
      <dgm:t>
        <a:bodyPr/>
        <a:lstStyle/>
        <a:p>
          <a:endParaRPr lang="pt-PT"/>
        </a:p>
      </dgm:t>
    </dgm:pt>
    <dgm:pt modelId="{472530B1-CC8D-4F46-878F-BFDC97E13BE4}">
      <dgm:prSet phldrT="[Texto]"/>
      <dgm:spPr/>
      <dgm:t>
        <a:bodyPr/>
        <a:lstStyle/>
        <a:p>
          <a:r>
            <a:rPr lang="pt-PT" dirty="0"/>
            <a:t>Preço inicial elevado</a:t>
          </a:r>
        </a:p>
        <a:p>
          <a:endParaRPr lang="pt-PT" dirty="0"/>
        </a:p>
      </dgm:t>
    </dgm:pt>
    <dgm:pt modelId="{DF001ADF-18C4-452C-8E90-F93C8F8D5489}" type="parTrans" cxnId="{EA958C37-7417-49A6-A96E-47D2D6E12591}">
      <dgm:prSet/>
      <dgm:spPr/>
      <dgm:t>
        <a:bodyPr/>
        <a:lstStyle/>
        <a:p>
          <a:endParaRPr lang="pt-PT"/>
        </a:p>
      </dgm:t>
    </dgm:pt>
    <dgm:pt modelId="{1EB704FE-1FB4-416F-847B-22DCDAF8DC3E}" type="sibTrans" cxnId="{EA958C37-7417-49A6-A96E-47D2D6E12591}">
      <dgm:prSet/>
      <dgm:spPr/>
      <dgm:t>
        <a:bodyPr/>
        <a:lstStyle/>
        <a:p>
          <a:endParaRPr lang="pt-PT"/>
        </a:p>
      </dgm:t>
    </dgm:pt>
    <dgm:pt modelId="{8F58325F-8D72-4C7E-822C-B91B602C88D9}" type="pres">
      <dgm:prSet presAssocID="{326F933F-C9A0-40F0-9434-8BCCF975F160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BB807730-F929-4A70-A7B8-05D1110BE6CF}" type="pres">
      <dgm:prSet presAssocID="{326F933F-C9A0-40F0-9434-8BCCF975F160}" presName="Background" presStyleLbl="bgImgPlace1" presStyleIdx="0" presStyleCnt="1"/>
      <dgm:spPr/>
    </dgm:pt>
    <dgm:pt modelId="{43CEC122-7D13-44D8-90B8-919D3095B121}" type="pres">
      <dgm:prSet presAssocID="{326F933F-C9A0-40F0-9434-8BCCF975F160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3CEBAC0-3584-47A3-844D-970E66A0F55E}" type="pres">
      <dgm:prSet presAssocID="{326F933F-C9A0-40F0-9434-8BCCF975F160}" presName="ParentText2" presStyleLbl="revTx" presStyleIdx="1" presStyleCnt="2" custLinFactNeighborX="5342">
        <dgm:presLayoutVars>
          <dgm:chMax val="0"/>
          <dgm:chPref val="0"/>
          <dgm:bulletEnabled val="1"/>
        </dgm:presLayoutVars>
      </dgm:prSet>
      <dgm:spPr/>
    </dgm:pt>
    <dgm:pt modelId="{8289C0DB-E44E-4C95-B9EC-FF4C7BB53AC3}" type="pres">
      <dgm:prSet presAssocID="{326F933F-C9A0-40F0-9434-8BCCF975F160}" presName="Plus" presStyleLbl="alignNode1" presStyleIdx="0" presStyleCnt="2"/>
      <dgm:spPr>
        <a:solidFill>
          <a:srgbClr val="FF0000"/>
        </a:solidFill>
      </dgm:spPr>
    </dgm:pt>
    <dgm:pt modelId="{F6942C93-C7EF-4BB6-81FD-CEAF70B841B6}" type="pres">
      <dgm:prSet presAssocID="{326F933F-C9A0-40F0-9434-8BCCF975F160}" presName="Minus" presStyleLbl="alignNode1" presStyleIdx="1" presStyleCnt="2"/>
      <dgm:spPr>
        <a:solidFill>
          <a:schemeClr val="tx1">
            <a:lumMod val="95000"/>
            <a:lumOff val="5000"/>
          </a:schemeClr>
        </a:solidFill>
      </dgm:spPr>
    </dgm:pt>
    <dgm:pt modelId="{CF4F8437-3699-4886-8447-0E59CA77AF7D}" type="pres">
      <dgm:prSet presAssocID="{326F933F-C9A0-40F0-9434-8BCCF975F160}" presName="Divider" presStyleLbl="parChTrans1D1" presStyleIdx="0" presStyleCnt="1" custScaleX="2000000"/>
      <dgm:spPr/>
    </dgm:pt>
  </dgm:ptLst>
  <dgm:cxnLst>
    <dgm:cxn modelId="{EA958C37-7417-49A6-A96E-47D2D6E12591}" srcId="{326F933F-C9A0-40F0-9434-8BCCF975F160}" destId="{472530B1-CC8D-4F46-878F-BFDC97E13BE4}" srcOrd="1" destOrd="0" parTransId="{DF001ADF-18C4-452C-8E90-F93C8F8D5489}" sibTransId="{1EB704FE-1FB4-416F-847B-22DCDAF8DC3E}"/>
    <dgm:cxn modelId="{40EBC039-64DB-4329-9345-FA12D3681E95}" type="presOf" srcId="{326F933F-C9A0-40F0-9434-8BCCF975F160}" destId="{8F58325F-8D72-4C7E-822C-B91B602C88D9}" srcOrd="0" destOrd="0" presId="urn:microsoft.com/office/officeart/2009/3/layout/PlusandMinus"/>
    <dgm:cxn modelId="{73FC3A91-1E1A-4637-99BA-9FCADAFD4254}" type="presOf" srcId="{02251073-FBEC-4F42-BC4A-01D7977667C0}" destId="{43CEC122-7D13-44D8-90B8-919D3095B121}" srcOrd="0" destOrd="0" presId="urn:microsoft.com/office/officeart/2009/3/layout/PlusandMinus"/>
    <dgm:cxn modelId="{8CCCB0D2-A938-4502-8B37-C9D7E617D2E9}" type="presOf" srcId="{472530B1-CC8D-4F46-878F-BFDC97E13BE4}" destId="{03CEBAC0-3584-47A3-844D-970E66A0F55E}" srcOrd="0" destOrd="0" presId="urn:microsoft.com/office/officeart/2009/3/layout/PlusandMinus"/>
    <dgm:cxn modelId="{4093BCF6-07C9-4EFF-8BDE-FDA05CFA57BC}" srcId="{326F933F-C9A0-40F0-9434-8BCCF975F160}" destId="{02251073-FBEC-4F42-BC4A-01D7977667C0}" srcOrd="0" destOrd="0" parTransId="{00A404C1-A441-4587-998B-3DFC3244C5A9}" sibTransId="{464E786C-894E-4FB4-8C0B-FD13AD2F28F7}"/>
    <dgm:cxn modelId="{0ED508AF-2029-4786-B1C9-53C2DDE92629}" type="presParOf" srcId="{8F58325F-8D72-4C7E-822C-B91B602C88D9}" destId="{BB807730-F929-4A70-A7B8-05D1110BE6CF}" srcOrd="0" destOrd="0" presId="urn:microsoft.com/office/officeart/2009/3/layout/PlusandMinus"/>
    <dgm:cxn modelId="{0107BE93-53C7-4391-9BC1-7312B4FBDEF8}" type="presParOf" srcId="{8F58325F-8D72-4C7E-822C-B91B602C88D9}" destId="{43CEC122-7D13-44D8-90B8-919D3095B121}" srcOrd="1" destOrd="0" presId="urn:microsoft.com/office/officeart/2009/3/layout/PlusandMinus"/>
    <dgm:cxn modelId="{1465681A-864A-4A42-A3B3-3A499EDE4170}" type="presParOf" srcId="{8F58325F-8D72-4C7E-822C-B91B602C88D9}" destId="{03CEBAC0-3584-47A3-844D-970E66A0F55E}" srcOrd="2" destOrd="0" presId="urn:microsoft.com/office/officeart/2009/3/layout/PlusandMinus"/>
    <dgm:cxn modelId="{92C416D3-6920-4C2F-ABFA-AC97C0866287}" type="presParOf" srcId="{8F58325F-8D72-4C7E-822C-B91B602C88D9}" destId="{8289C0DB-E44E-4C95-B9EC-FF4C7BB53AC3}" srcOrd="3" destOrd="0" presId="urn:microsoft.com/office/officeart/2009/3/layout/PlusandMinus"/>
    <dgm:cxn modelId="{B4176F42-B84B-4A01-A034-19B0C3EF65C0}" type="presParOf" srcId="{8F58325F-8D72-4C7E-822C-B91B602C88D9}" destId="{F6942C93-C7EF-4BB6-81FD-CEAF70B841B6}" srcOrd="4" destOrd="0" presId="urn:microsoft.com/office/officeart/2009/3/layout/PlusandMinus"/>
    <dgm:cxn modelId="{A1E1AC88-D930-4B6D-A4C0-65934907CC52}" type="presParOf" srcId="{8F58325F-8D72-4C7E-822C-B91B602C88D9}" destId="{CF4F8437-3699-4886-8447-0E59CA77AF7D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9730A2-D7E0-460F-BBD5-63E757CD9C3D}">
      <dsp:nvSpPr>
        <dsp:cNvPr id="0" name=""/>
        <dsp:cNvSpPr/>
      </dsp:nvSpPr>
      <dsp:spPr>
        <a:xfrm rot="10800000">
          <a:off x="1528531" y="1044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Normas de higiene e segurança</a:t>
          </a:r>
        </a:p>
      </dsp:txBody>
      <dsp:txXfrm rot="10800000">
        <a:off x="1694227" y="1044"/>
        <a:ext cx="5244962" cy="662784"/>
      </dsp:txXfrm>
    </dsp:sp>
    <dsp:sp modelId="{21580B3A-5ACF-4261-962F-CBE19799A77D}">
      <dsp:nvSpPr>
        <dsp:cNvPr id="0" name=""/>
        <dsp:cNvSpPr/>
      </dsp:nvSpPr>
      <dsp:spPr>
        <a:xfrm>
          <a:off x="1197138" y="1044"/>
          <a:ext cx="662784" cy="66278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2C1FD-A1E3-4AD4-AFD1-9C873A5A0E74}">
      <dsp:nvSpPr>
        <dsp:cNvPr id="0" name=""/>
        <dsp:cNvSpPr/>
      </dsp:nvSpPr>
      <dsp:spPr>
        <a:xfrm rot="10800000">
          <a:off x="1528531" y="861675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Disciplinas integradas</a:t>
          </a:r>
        </a:p>
      </dsp:txBody>
      <dsp:txXfrm rot="10800000">
        <a:off x="1694227" y="861675"/>
        <a:ext cx="5244962" cy="662784"/>
      </dsp:txXfrm>
    </dsp:sp>
    <dsp:sp modelId="{ED9D56C1-DEF3-4936-ABC1-689CD5FA0131}">
      <dsp:nvSpPr>
        <dsp:cNvPr id="0" name=""/>
        <dsp:cNvSpPr/>
      </dsp:nvSpPr>
      <dsp:spPr>
        <a:xfrm>
          <a:off x="1197138" y="861675"/>
          <a:ext cx="662784" cy="66278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1D67DB-A476-4080-B084-51856FC33345}">
      <dsp:nvSpPr>
        <dsp:cNvPr id="0" name=""/>
        <dsp:cNvSpPr/>
      </dsp:nvSpPr>
      <dsp:spPr>
        <a:xfrm rot="10800000">
          <a:off x="1528531" y="1722306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Objetivos</a:t>
          </a:r>
        </a:p>
      </dsp:txBody>
      <dsp:txXfrm rot="10800000">
        <a:off x="1694227" y="1722306"/>
        <a:ext cx="5244962" cy="662784"/>
      </dsp:txXfrm>
    </dsp:sp>
    <dsp:sp modelId="{6BC9DE22-B7C5-4CD4-B745-E18CC22CEE6E}">
      <dsp:nvSpPr>
        <dsp:cNvPr id="0" name=""/>
        <dsp:cNvSpPr/>
      </dsp:nvSpPr>
      <dsp:spPr>
        <a:xfrm>
          <a:off x="1197138" y="1722306"/>
          <a:ext cx="662784" cy="662784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1D1535-175B-46EB-A075-228E3034A802}">
      <dsp:nvSpPr>
        <dsp:cNvPr id="0" name=""/>
        <dsp:cNvSpPr/>
      </dsp:nvSpPr>
      <dsp:spPr>
        <a:xfrm rot="10800000">
          <a:off x="1528531" y="2582937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Cronogramas</a:t>
          </a:r>
        </a:p>
      </dsp:txBody>
      <dsp:txXfrm rot="10800000">
        <a:off x="1694227" y="2582937"/>
        <a:ext cx="5244962" cy="662784"/>
      </dsp:txXfrm>
    </dsp:sp>
    <dsp:sp modelId="{FBD35342-139F-4C02-AEB4-5B11249BA169}">
      <dsp:nvSpPr>
        <dsp:cNvPr id="0" name=""/>
        <dsp:cNvSpPr/>
      </dsp:nvSpPr>
      <dsp:spPr>
        <a:xfrm>
          <a:off x="1197138" y="2582937"/>
          <a:ext cx="662784" cy="662784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047DE-8B4D-4B11-B8BF-AA7FC1A3CE86}">
      <dsp:nvSpPr>
        <dsp:cNvPr id="0" name=""/>
        <dsp:cNvSpPr/>
      </dsp:nvSpPr>
      <dsp:spPr>
        <a:xfrm rot="10800000">
          <a:off x="1528531" y="3443569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Estimativas de custo</a:t>
          </a:r>
        </a:p>
      </dsp:txBody>
      <dsp:txXfrm rot="10800000">
        <a:off x="1694227" y="3443569"/>
        <a:ext cx="5244962" cy="662784"/>
      </dsp:txXfrm>
    </dsp:sp>
    <dsp:sp modelId="{586F7D45-188B-475B-8E71-B1A1414C16C0}">
      <dsp:nvSpPr>
        <dsp:cNvPr id="0" name=""/>
        <dsp:cNvSpPr/>
      </dsp:nvSpPr>
      <dsp:spPr>
        <a:xfrm>
          <a:off x="1197138" y="3443569"/>
          <a:ext cx="662784" cy="662784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8E2B25-0DFD-4361-8DF8-794A37E6E255}">
      <dsp:nvSpPr>
        <dsp:cNvPr id="0" name=""/>
        <dsp:cNvSpPr/>
      </dsp:nvSpPr>
      <dsp:spPr>
        <a:xfrm rot="10800000">
          <a:off x="1528531" y="4304200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Descrições dos projetos</a:t>
          </a:r>
        </a:p>
      </dsp:txBody>
      <dsp:txXfrm rot="10800000">
        <a:off x="1694227" y="4304200"/>
        <a:ext cx="5244962" cy="662784"/>
      </dsp:txXfrm>
    </dsp:sp>
    <dsp:sp modelId="{EA583343-A9FC-406F-8497-CD113F91D5F2}">
      <dsp:nvSpPr>
        <dsp:cNvPr id="0" name=""/>
        <dsp:cNvSpPr/>
      </dsp:nvSpPr>
      <dsp:spPr>
        <a:xfrm>
          <a:off x="1197138" y="4304200"/>
          <a:ext cx="662784" cy="662784"/>
        </a:xfrm>
        <a:prstGeom prst="ellipse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BA3E87-2A8B-4940-9545-3EE1DD0B70AA}">
      <dsp:nvSpPr>
        <dsp:cNvPr id="0" name=""/>
        <dsp:cNvSpPr/>
      </dsp:nvSpPr>
      <dsp:spPr>
        <a:xfrm rot="10800000">
          <a:off x="1528531" y="5164831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Pontos positivos e negativos</a:t>
          </a:r>
        </a:p>
      </dsp:txBody>
      <dsp:txXfrm rot="10800000">
        <a:off x="1694227" y="5164831"/>
        <a:ext cx="5244962" cy="662784"/>
      </dsp:txXfrm>
    </dsp:sp>
    <dsp:sp modelId="{9AA78613-D7A0-44AF-8722-27277BF8E0AA}">
      <dsp:nvSpPr>
        <dsp:cNvPr id="0" name=""/>
        <dsp:cNvSpPr/>
      </dsp:nvSpPr>
      <dsp:spPr>
        <a:xfrm>
          <a:off x="1197138" y="5164831"/>
          <a:ext cx="662784" cy="662784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29207-4501-45A9-A315-ABCB47D5F42F}">
      <dsp:nvSpPr>
        <dsp:cNvPr id="0" name=""/>
        <dsp:cNvSpPr/>
      </dsp:nvSpPr>
      <dsp:spPr>
        <a:xfrm rot="10800000">
          <a:off x="1528531" y="6025462"/>
          <a:ext cx="5410658" cy="662784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270" tIns="110490" rIns="206248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900" kern="1200" dirty="0"/>
            <a:t>Projeto na prática</a:t>
          </a:r>
        </a:p>
      </dsp:txBody>
      <dsp:txXfrm rot="10800000">
        <a:off x="1694227" y="6025462"/>
        <a:ext cx="5244962" cy="662784"/>
      </dsp:txXfrm>
    </dsp:sp>
    <dsp:sp modelId="{FE35636C-AAA5-457A-B3E3-08F853948990}">
      <dsp:nvSpPr>
        <dsp:cNvPr id="0" name=""/>
        <dsp:cNvSpPr/>
      </dsp:nvSpPr>
      <dsp:spPr>
        <a:xfrm>
          <a:off x="1197138" y="6025462"/>
          <a:ext cx="662784" cy="662784"/>
        </a:xfrm>
        <a:prstGeom prst="ellipse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7485F7-C719-492A-86AB-419C0856314F}">
      <dsp:nvSpPr>
        <dsp:cNvPr id="0" name=""/>
        <dsp:cNvSpPr/>
      </dsp:nvSpPr>
      <dsp:spPr>
        <a:xfrm>
          <a:off x="2541192" y="644104"/>
          <a:ext cx="4974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42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2776702" y="687184"/>
        <a:ext cx="26401" cy="5280"/>
      </dsp:txXfrm>
    </dsp:sp>
    <dsp:sp modelId="{24D3435A-A470-442D-B3CC-D330545B38B2}">
      <dsp:nvSpPr>
        <dsp:cNvPr id="0" name=""/>
        <dsp:cNvSpPr/>
      </dsp:nvSpPr>
      <dsp:spPr>
        <a:xfrm>
          <a:off x="247240" y="1098"/>
          <a:ext cx="2295751" cy="1377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Aplicar os conhecimentos adquiridos na sala de aula</a:t>
          </a:r>
        </a:p>
      </dsp:txBody>
      <dsp:txXfrm>
        <a:off x="247240" y="1098"/>
        <a:ext cx="2295751" cy="1377451"/>
      </dsp:txXfrm>
    </dsp:sp>
    <dsp:sp modelId="{BA9595B8-8DF2-4E0F-B232-061EF848AB30}">
      <dsp:nvSpPr>
        <dsp:cNvPr id="0" name=""/>
        <dsp:cNvSpPr/>
      </dsp:nvSpPr>
      <dsp:spPr>
        <a:xfrm>
          <a:off x="5364967" y="644104"/>
          <a:ext cx="4974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42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5600477" y="687184"/>
        <a:ext cx="26401" cy="5280"/>
      </dsp:txXfrm>
    </dsp:sp>
    <dsp:sp modelId="{1B366C29-82F4-464C-AF88-0985D1FBCA5E}">
      <dsp:nvSpPr>
        <dsp:cNvPr id="0" name=""/>
        <dsp:cNvSpPr/>
      </dsp:nvSpPr>
      <dsp:spPr>
        <a:xfrm>
          <a:off x="3071015" y="1098"/>
          <a:ext cx="2295751" cy="1377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Realizar as competências do trabalho em equipa </a:t>
          </a:r>
        </a:p>
      </dsp:txBody>
      <dsp:txXfrm>
        <a:off x="3071015" y="1098"/>
        <a:ext cx="2295751" cy="1377451"/>
      </dsp:txXfrm>
    </dsp:sp>
    <dsp:sp modelId="{45100534-7DEE-48A0-89FA-4C6B82BBAF83}">
      <dsp:nvSpPr>
        <dsp:cNvPr id="0" name=""/>
        <dsp:cNvSpPr/>
      </dsp:nvSpPr>
      <dsp:spPr>
        <a:xfrm>
          <a:off x="8188741" y="644104"/>
          <a:ext cx="49742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7422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8424252" y="687184"/>
        <a:ext cx="26401" cy="5280"/>
      </dsp:txXfrm>
    </dsp:sp>
    <dsp:sp modelId="{4237F1AC-ECD2-4C4C-86B9-1899403DD09E}">
      <dsp:nvSpPr>
        <dsp:cNvPr id="0" name=""/>
        <dsp:cNvSpPr/>
      </dsp:nvSpPr>
      <dsp:spPr>
        <a:xfrm>
          <a:off x="5894789" y="1098"/>
          <a:ext cx="2295751" cy="1377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Utilizar os matérias e ferramentas adequadas</a:t>
          </a:r>
        </a:p>
      </dsp:txBody>
      <dsp:txXfrm>
        <a:off x="5894789" y="1098"/>
        <a:ext cx="2295751" cy="1377451"/>
      </dsp:txXfrm>
    </dsp:sp>
    <dsp:sp modelId="{730FD167-370D-4AA1-8694-EFBBD131530D}">
      <dsp:nvSpPr>
        <dsp:cNvPr id="0" name=""/>
        <dsp:cNvSpPr/>
      </dsp:nvSpPr>
      <dsp:spPr>
        <a:xfrm>
          <a:off x="1395116" y="1376750"/>
          <a:ext cx="8471324" cy="497422"/>
        </a:xfrm>
        <a:custGeom>
          <a:avLst/>
          <a:gdLst/>
          <a:ahLst/>
          <a:cxnLst/>
          <a:rect l="0" t="0" r="0" b="0"/>
          <a:pathLst>
            <a:path>
              <a:moveTo>
                <a:pt x="8471324" y="0"/>
              </a:moveTo>
              <a:lnTo>
                <a:pt x="8471324" y="265811"/>
              </a:lnTo>
              <a:lnTo>
                <a:pt x="0" y="265811"/>
              </a:lnTo>
              <a:lnTo>
                <a:pt x="0" y="49742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5418584" y="1622821"/>
        <a:ext cx="424388" cy="5280"/>
      </dsp:txXfrm>
    </dsp:sp>
    <dsp:sp modelId="{0F16C051-C13D-414E-986C-4676CD8CC25E}">
      <dsp:nvSpPr>
        <dsp:cNvPr id="0" name=""/>
        <dsp:cNvSpPr/>
      </dsp:nvSpPr>
      <dsp:spPr>
        <a:xfrm>
          <a:off x="8718564" y="1098"/>
          <a:ext cx="2295751" cy="1377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Idealizar o funcionamento do projeto</a:t>
          </a:r>
        </a:p>
      </dsp:txBody>
      <dsp:txXfrm>
        <a:off x="8718564" y="1098"/>
        <a:ext cx="2295751" cy="1377451"/>
      </dsp:txXfrm>
    </dsp:sp>
    <dsp:sp modelId="{E188EAD9-4D68-45E7-8608-2D773C4D82CF}">
      <dsp:nvSpPr>
        <dsp:cNvPr id="0" name=""/>
        <dsp:cNvSpPr/>
      </dsp:nvSpPr>
      <dsp:spPr>
        <a:xfrm>
          <a:off x="247240" y="1906572"/>
          <a:ext cx="2295751" cy="13774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900" kern="1200" dirty="0"/>
            <a:t>Compreender o funcionamento dos equipamentos</a:t>
          </a:r>
        </a:p>
      </dsp:txBody>
      <dsp:txXfrm>
        <a:off x="247240" y="1906572"/>
        <a:ext cx="2295751" cy="13774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2A3B5C-0B3D-4D71-8131-99898E49D06A}">
      <dsp:nvSpPr>
        <dsp:cNvPr id="0" name=""/>
        <dsp:cNvSpPr/>
      </dsp:nvSpPr>
      <dsp:spPr>
        <a:xfrm>
          <a:off x="5818827" y="659645"/>
          <a:ext cx="6140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4086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6109753" y="702815"/>
        <a:ext cx="32234" cy="5100"/>
      </dsp:txXfrm>
    </dsp:sp>
    <dsp:sp modelId="{C4076731-FD8D-4EF9-9FE9-CA53208AF981}">
      <dsp:nvSpPr>
        <dsp:cNvPr id="0" name=""/>
        <dsp:cNvSpPr/>
      </dsp:nvSpPr>
      <dsp:spPr>
        <a:xfrm>
          <a:off x="3603150" y="40122"/>
          <a:ext cx="2217476" cy="13304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Elaborar uma lista de materiais do nosso projeto</a:t>
          </a:r>
        </a:p>
      </dsp:txBody>
      <dsp:txXfrm>
        <a:off x="3603150" y="40122"/>
        <a:ext cx="2217476" cy="1330485"/>
      </dsp:txXfrm>
    </dsp:sp>
    <dsp:sp modelId="{8EE5648E-FAD8-4124-A403-5D603B90DCEB}">
      <dsp:nvSpPr>
        <dsp:cNvPr id="0" name=""/>
        <dsp:cNvSpPr/>
      </dsp:nvSpPr>
      <dsp:spPr>
        <a:xfrm>
          <a:off x="8680990" y="659645"/>
          <a:ext cx="6912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1299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9008592" y="702815"/>
        <a:ext cx="36094" cy="5100"/>
      </dsp:txXfrm>
    </dsp:sp>
    <dsp:sp modelId="{A33A93A4-6C60-4C97-8068-68B13878FE35}">
      <dsp:nvSpPr>
        <dsp:cNvPr id="0" name=""/>
        <dsp:cNvSpPr/>
      </dsp:nvSpPr>
      <dsp:spPr>
        <a:xfrm>
          <a:off x="6465313" y="40122"/>
          <a:ext cx="2217476" cy="13304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Cumprir com os prazos estabelecidos</a:t>
          </a:r>
        </a:p>
      </dsp:txBody>
      <dsp:txXfrm>
        <a:off x="6465313" y="40122"/>
        <a:ext cx="2217476" cy="1330485"/>
      </dsp:txXfrm>
    </dsp:sp>
    <dsp:sp modelId="{162287AD-24C1-4D11-9CA4-24588255664B}">
      <dsp:nvSpPr>
        <dsp:cNvPr id="0" name=""/>
        <dsp:cNvSpPr/>
      </dsp:nvSpPr>
      <dsp:spPr>
        <a:xfrm>
          <a:off x="1768322" y="1368808"/>
          <a:ext cx="8745105" cy="337572"/>
        </a:xfrm>
        <a:custGeom>
          <a:avLst/>
          <a:gdLst/>
          <a:ahLst/>
          <a:cxnLst/>
          <a:rect l="0" t="0" r="0" b="0"/>
          <a:pathLst>
            <a:path>
              <a:moveTo>
                <a:pt x="8745105" y="0"/>
              </a:moveTo>
              <a:lnTo>
                <a:pt x="8745105" y="185886"/>
              </a:lnTo>
              <a:lnTo>
                <a:pt x="0" y="185886"/>
              </a:lnTo>
              <a:lnTo>
                <a:pt x="0" y="337572"/>
              </a:lnTo>
            </a:path>
          </a:pathLst>
        </a:custGeom>
        <a:noFill/>
        <a:ln w="6350" cap="flat" cmpd="sng" algn="ctr">
          <a:solidFill>
            <a:schemeClr val="dk1"/>
          </a:solidFill>
          <a:prstDash val="solid"/>
          <a:miter lim="800000"/>
          <a:tailEnd type="arrow"/>
        </a:ln>
        <a:effectLst/>
      </dsp:spPr>
      <dsp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5922053" y="1535044"/>
        <a:ext cx="437642" cy="5100"/>
      </dsp:txXfrm>
    </dsp:sp>
    <dsp:sp modelId="{CF53C107-6910-46AC-A130-F529401EA61B}">
      <dsp:nvSpPr>
        <dsp:cNvPr id="0" name=""/>
        <dsp:cNvSpPr/>
      </dsp:nvSpPr>
      <dsp:spPr>
        <a:xfrm>
          <a:off x="9404689" y="40122"/>
          <a:ext cx="2217476" cy="13304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Detetar e corrigir os erros que foram aparecendo</a:t>
          </a:r>
        </a:p>
      </dsp:txBody>
      <dsp:txXfrm>
        <a:off x="9404689" y="40122"/>
        <a:ext cx="2217476" cy="1330485"/>
      </dsp:txXfrm>
    </dsp:sp>
    <dsp:sp modelId="{41D8771F-73C7-4854-9DB1-DB16746D3DFC}">
      <dsp:nvSpPr>
        <dsp:cNvPr id="0" name=""/>
        <dsp:cNvSpPr/>
      </dsp:nvSpPr>
      <dsp:spPr>
        <a:xfrm>
          <a:off x="2875260" y="2358303"/>
          <a:ext cx="6304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2325" y="45720"/>
              </a:lnTo>
              <a:lnTo>
                <a:pt x="332325" y="82672"/>
              </a:lnTo>
              <a:lnTo>
                <a:pt x="630451" y="82672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3173934" y="2401473"/>
        <a:ext cx="33104" cy="5100"/>
      </dsp:txXfrm>
    </dsp:sp>
    <dsp:sp modelId="{D89D34F7-07B9-4EFA-92AF-2F4BEDE10AE8}">
      <dsp:nvSpPr>
        <dsp:cNvPr id="0" name=""/>
        <dsp:cNvSpPr/>
      </dsp:nvSpPr>
      <dsp:spPr>
        <a:xfrm>
          <a:off x="659584" y="1738780"/>
          <a:ext cx="2217476" cy="13304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Aplicar as normas de higiene e segurança no trabalho</a:t>
          </a:r>
        </a:p>
      </dsp:txBody>
      <dsp:txXfrm>
        <a:off x="659584" y="1738780"/>
        <a:ext cx="2217476" cy="1330485"/>
      </dsp:txXfrm>
    </dsp:sp>
    <dsp:sp modelId="{C062C781-4AD3-4B04-A9F9-89485DE1FEBE}">
      <dsp:nvSpPr>
        <dsp:cNvPr id="0" name=""/>
        <dsp:cNvSpPr/>
      </dsp:nvSpPr>
      <dsp:spPr>
        <a:xfrm>
          <a:off x="3538112" y="1775732"/>
          <a:ext cx="2217476" cy="13304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kern="1200" dirty="0"/>
            <a:t>Aumentar a experiencia com os equipamentos utilizados</a:t>
          </a:r>
        </a:p>
      </dsp:txBody>
      <dsp:txXfrm>
        <a:off x="3538112" y="1775732"/>
        <a:ext cx="2217476" cy="13304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40500-FFF9-4462-811D-6BA2A07733CB}">
      <dsp:nvSpPr>
        <dsp:cNvPr id="0" name=""/>
        <dsp:cNvSpPr/>
      </dsp:nvSpPr>
      <dsp:spPr>
        <a:xfrm>
          <a:off x="3155856" y="613608"/>
          <a:ext cx="4733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3317" y="45720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3379917" y="656809"/>
        <a:ext cx="25195" cy="5039"/>
      </dsp:txXfrm>
    </dsp:sp>
    <dsp:sp modelId="{FFA7C310-662C-4751-AA89-41522AB34C67}">
      <dsp:nvSpPr>
        <dsp:cNvPr id="0" name=""/>
        <dsp:cNvSpPr/>
      </dsp:nvSpPr>
      <dsp:spPr>
        <a:xfrm>
          <a:off x="966712" y="2045"/>
          <a:ext cx="2190944" cy="13145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Utilizar a impressora 3d de forma a poupar recursos e tempo no fabrico de peças</a:t>
          </a:r>
        </a:p>
      </dsp:txBody>
      <dsp:txXfrm>
        <a:off x="966712" y="2045"/>
        <a:ext cx="2190944" cy="1314566"/>
      </dsp:txXfrm>
    </dsp:sp>
    <dsp:sp modelId="{A17DA043-1ADD-43A5-9515-1C506F8A5451}">
      <dsp:nvSpPr>
        <dsp:cNvPr id="0" name=""/>
        <dsp:cNvSpPr/>
      </dsp:nvSpPr>
      <dsp:spPr>
        <a:xfrm>
          <a:off x="2062184" y="1314811"/>
          <a:ext cx="2694861" cy="473317"/>
        </a:xfrm>
        <a:custGeom>
          <a:avLst/>
          <a:gdLst/>
          <a:ahLst/>
          <a:cxnLst/>
          <a:rect l="0" t="0" r="0" b="0"/>
          <a:pathLst>
            <a:path>
              <a:moveTo>
                <a:pt x="2694861" y="0"/>
              </a:moveTo>
              <a:lnTo>
                <a:pt x="2694861" y="253758"/>
              </a:lnTo>
              <a:lnTo>
                <a:pt x="0" y="253758"/>
              </a:lnTo>
              <a:lnTo>
                <a:pt x="0" y="473317"/>
              </a:lnTo>
            </a:path>
          </a:pathLst>
        </a:custGeom>
        <a:noFill/>
        <a:ln w="635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/>
        </a:p>
      </dsp:txBody>
      <dsp:txXfrm>
        <a:off x="3341076" y="1548950"/>
        <a:ext cx="137078" cy="5039"/>
      </dsp:txXfrm>
    </dsp:sp>
    <dsp:sp modelId="{6C4BFF31-3774-4F3D-B897-925F391CD6DA}">
      <dsp:nvSpPr>
        <dsp:cNvPr id="0" name=""/>
        <dsp:cNvSpPr/>
      </dsp:nvSpPr>
      <dsp:spPr>
        <a:xfrm>
          <a:off x="3661574" y="2045"/>
          <a:ext cx="2190944" cy="13145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Elaborar o  relatório final</a:t>
          </a:r>
        </a:p>
      </dsp:txBody>
      <dsp:txXfrm>
        <a:off x="3661574" y="2045"/>
        <a:ext cx="2190944" cy="1314566"/>
      </dsp:txXfrm>
    </dsp:sp>
    <dsp:sp modelId="{7F5CCAC0-EB9C-434A-8CB7-1C365C5E2386}">
      <dsp:nvSpPr>
        <dsp:cNvPr id="0" name=""/>
        <dsp:cNvSpPr/>
      </dsp:nvSpPr>
      <dsp:spPr>
        <a:xfrm>
          <a:off x="966712" y="1820529"/>
          <a:ext cx="2190944" cy="13145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700" kern="1200" dirty="0"/>
            <a:t>Apresentação do projeto perante os júris</a:t>
          </a:r>
        </a:p>
      </dsp:txBody>
      <dsp:txXfrm>
        <a:off x="966712" y="1820529"/>
        <a:ext cx="2190944" cy="13145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566EE-8622-4758-B743-19203535E64C}">
      <dsp:nvSpPr>
        <dsp:cNvPr id="0" name=""/>
        <dsp:cNvSpPr/>
      </dsp:nvSpPr>
      <dsp:spPr>
        <a:xfrm>
          <a:off x="-6651982" y="-1017224"/>
          <a:ext cx="7917151" cy="7917151"/>
        </a:xfrm>
        <a:prstGeom prst="blockArc">
          <a:avLst>
            <a:gd name="adj1" fmla="val 18900000"/>
            <a:gd name="adj2" fmla="val 2700000"/>
            <a:gd name="adj3" fmla="val 273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27E21B-877E-47EB-963A-F75A6C1AF2C7}">
      <dsp:nvSpPr>
        <dsp:cNvPr id="0" name=""/>
        <dsp:cNvSpPr/>
      </dsp:nvSpPr>
      <dsp:spPr>
        <a:xfrm>
          <a:off x="662015" y="452262"/>
          <a:ext cx="9347866" cy="90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340" tIns="119380" rIns="119380" bIns="119380" numCol="1" spcCol="1270" anchor="ctr" anchorCtr="0">
          <a:noAutofit/>
        </a:bodyPr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Transporte para linha de produção</a:t>
          </a:r>
        </a:p>
      </dsp:txBody>
      <dsp:txXfrm>
        <a:off x="662015" y="452262"/>
        <a:ext cx="9347866" cy="904994"/>
      </dsp:txXfrm>
    </dsp:sp>
    <dsp:sp modelId="{32351F00-6A25-44E6-B10F-C9FC07A281D4}">
      <dsp:nvSpPr>
        <dsp:cNvPr id="0" name=""/>
        <dsp:cNvSpPr/>
      </dsp:nvSpPr>
      <dsp:spPr>
        <a:xfrm>
          <a:off x="130987" y="339137"/>
          <a:ext cx="1131243" cy="113124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FCF6D-F24F-4D44-A423-C5003E42EB01}">
      <dsp:nvSpPr>
        <dsp:cNvPr id="0" name=""/>
        <dsp:cNvSpPr/>
      </dsp:nvSpPr>
      <dsp:spPr>
        <a:xfrm>
          <a:off x="1180869" y="1809989"/>
          <a:ext cx="8829012" cy="90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340" tIns="119380" rIns="119380" bIns="119380" numCol="1" spcCol="1270" anchor="ctr" anchorCtr="0">
          <a:noAutofit/>
        </a:bodyPr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Realização do cocktail</a:t>
          </a:r>
        </a:p>
      </dsp:txBody>
      <dsp:txXfrm>
        <a:off x="1180869" y="1809989"/>
        <a:ext cx="8829012" cy="904994"/>
      </dsp:txXfrm>
    </dsp:sp>
    <dsp:sp modelId="{52DF2923-6319-4A0E-8889-2C79402E12C2}">
      <dsp:nvSpPr>
        <dsp:cNvPr id="0" name=""/>
        <dsp:cNvSpPr/>
      </dsp:nvSpPr>
      <dsp:spPr>
        <a:xfrm>
          <a:off x="615248" y="1696865"/>
          <a:ext cx="1131243" cy="1131243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7F3116-ED64-485A-A593-F2079F4E9A8E}">
      <dsp:nvSpPr>
        <dsp:cNvPr id="0" name=""/>
        <dsp:cNvSpPr/>
      </dsp:nvSpPr>
      <dsp:spPr>
        <a:xfrm>
          <a:off x="1180869" y="3167717"/>
          <a:ext cx="8829012" cy="90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340" tIns="119380" rIns="119380" bIns="119380" numCol="1" spcCol="1270" anchor="ctr" anchorCtr="0">
          <a:noAutofit/>
        </a:bodyPr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Engarrafamento</a:t>
          </a:r>
        </a:p>
      </dsp:txBody>
      <dsp:txXfrm>
        <a:off x="1180869" y="3167717"/>
        <a:ext cx="8829012" cy="904994"/>
      </dsp:txXfrm>
    </dsp:sp>
    <dsp:sp modelId="{EB6CA7B6-D7AF-46BA-B475-C2C036A4F32A}">
      <dsp:nvSpPr>
        <dsp:cNvPr id="0" name=""/>
        <dsp:cNvSpPr/>
      </dsp:nvSpPr>
      <dsp:spPr>
        <a:xfrm>
          <a:off x="615248" y="3054593"/>
          <a:ext cx="1131243" cy="1131243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32000" r="-32000"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2F30D-8ADF-4AB0-B264-B713215662E0}">
      <dsp:nvSpPr>
        <dsp:cNvPr id="0" name=""/>
        <dsp:cNvSpPr/>
      </dsp:nvSpPr>
      <dsp:spPr>
        <a:xfrm>
          <a:off x="662015" y="4525444"/>
          <a:ext cx="9347866" cy="9049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8340" tIns="119380" rIns="119380" bIns="119380" numCol="1" spcCol="1270" anchor="ctr" anchorCtr="0">
          <a:noAutofit/>
        </a:bodyPr>
        <a:lstStyle/>
        <a:p>
          <a:pPr marL="0" lvl="0" indent="0" algn="l" defTabSz="208915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pt-PT" sz="47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Entrega do próprio ao cliente</a:t>
          </a:r>
        </a:p>
      </dsp:txBody>
      <dsp:txXfrm>
        <a:off x="662015" y="4525444"/>
        <a:ext cx="9347866" cy="904994"/>
      </dsp:txXfrm>
    </dsp:sp>
    <dsp:sp modelId="{A8BF6C33-5F53-4615-8704-6448AEF0CD55}">
      <dsp:nvSpPr>
        <dsp:cNvPr id="0" name=""/>
        <dsp:cNvSpPr/>
      </dsp:nvSpPr>
      <dsp:spPr>
        <a:xfrm>
          <a:off x="96393" y="4412320"/>
          <a:ext cx="1131243" cy="1131243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39000" r="-39000"/>
          </a:stretch>
        </a:blip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07730-F929-4A70-A7B8-05D1110BE6CF}">
      <dsp:nvSpPr>
        <dsp:cNvPr id="0" name=""/>
        <dsp:cNvSpPr/>
      </dsp:nvSpPr>
      <dsp:spPr>
        <a:xfrm>
          <a:off x="1070329" y="1158917"/>
          <a:ext cx="10346515" cy="5347016"/>
        </a:xfrm>
        <a:prstGeom prst="rect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CEC122-7D13-44D8-90B8-919D3095B121}">
      <dsp:nvSpPr>
        <dsp:cNvPr id="0" name=""/>
        <dsp:cNvSpPr/>
      </dsp:nvSpPr>
      <dsp:spPr>
        <a:xfrm>
          <a:off x="1379535" y="1784258"/>
          <a:ext cx="4804588" cy="4574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/>
            <a:t>Possibilidade de trabalhar 24h por dia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/>
            <a:t>Previne desgastes a longo prazo( artroses)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/>
            <a:t> Não precisa de intervalos pois e autónomo</a:t>
          </a:r>
        </a:p>
      </dsp:txBody>
      <dsp:txXfrm>
        <a:off x="1379535" y="1784258"/>
        <a:ext cx="4804588" cy="4574307"/>
      </dsp:txXfrm>
    </dsp:sp>
    <dsp:sp modelId="{03CEBAC0-3584-47A3-844D-970E66A0F55E}">
      <dsp:nvSpPr>
        <dsp:cNvPr id="0" name=""/>
        <dsp:cNvSpPr/>
      </dsp:nvSpPr>
      <dsp:spPr>
        <a:xfrm>
          <a:off x="6547818" y="1784258"/>
          <a:ext cx="4804588" cy="45743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4000" kern="1200" dirty="0"/>
            <a:t>Preço inicial elevado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4000" kern="1200" dirty="0"/>
        </a:p>
      </dsp:txBody>
      <dsp:txXfrm>
        <a:off x="6547818" y="1784258"/>
        <a:ext cx="4804588" cy="4574307"/>
      </dsp:txXfrm>
    </dsp:sp>
    <dsp:sp modelId="{8289C0DB-E44E-4C95-B9EC-FF4C7BB53AC3}">
      <dsp:nvSpPr>
        <dsp:cNvPr id="0" name=""/>
        <dsp:cNvSpPr/>
      </dsp:nvSpPr>
      <dsp:spPr>
        <a:xfrm>
          <a:off x="0" y="88862"/>
          <a:ext cx="2021732" cy="2021732"/>
        </a:xfrm>
        <a:prstGeom prst="plus">
          <a:avLst>
            <a:gd name="adj" fmla="val 32810"/>
          </a:avLst>
        </a:prstGeom>
        <a:solidFill>
          <a:srgbClr val="FF0000"/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42C93-C7EF-4BB6-81FD-CEAF70B841B6}">
      <dsp:nvSpPr>
        <dsp:cNvPr id="0" name=""/>
        <dsp:cNvSpPr/>
      </dsp:nvSpPr>
      <dsp:spPr>
        <a:xfrm>
          <a:off x="9989739" y="815926"/>
          <a:ext cx="1902807" cy="652075"/>
        </a:xfrm>
        <a:prstGeom prst="rect">
          <a:avLst/>
        </a:prstGeom>
        <a:solidFill>
          <a:schemeClr val="tx1">
            <a:lumMod val="95000"/>
            <a:lumOff val="500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4F8437-3699-4886-8447-0E59CA77AF7D}">
      <dsp:nvSpPr>
        <dsp:cNvPr id="0" name=""/>
        <dsp:cNvSpPr/>
      </dsp:nvSpPr>
      <dsp:spPr>
        <a:xfrm>
          <a:off x="6232289" y="1794039"/>
          <a:ext cx="23785" cy="4368903"/>
        </a:xfrm>
        <a:prstGeom prst="line">
          <a:avLst/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11:30:34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279 0 24575,'-27'28'0,"1"2"0,1 0 0,1 2 0,2 0 0,2 2 0,1 0 0,-19 46 0,22-37 0,2 1 0,2 1 0,2 0 0,1 0 0,-3 84 0,11-112 0,-1 21 0,1 0 0,7 61 0,-4-87 0,0 0 0,1 0 0,0 0 0,1 0 0,0-1 0,1 0 0,0 0 0,1 0 0,0 0 0,1-1 0,0 0 0,13 13 0,170 141 0,-135-120 0,4 3 0,1-3 0,3-2 0,86 42 0,-114-67 0,1-2 0,0-1 0,1-2 0,1-2 0,0-1 0,0-2 0,0-2 0,48 1 0,-55-5 0,-8 0 0,1-1 0,0-1 0,33-6 0,-52 6 0,0 0 0,0 0 0,0-1 0,0 1 0,0-1 0,-1 0 0,1 0 0,0-1 0,-1 0 0,0 0 0,1 0 0,-1 0 0,-1 0 0,1-1 0,0 0 0,-1 1 0,0-1 0,1-1 0,-2 1 0,1 0 0,3-7 0,-1-6 0,0 1 0,-1-1 0,0 0 0,-2 0 0,2-31 0,-8-94 0,0 65 0,2-55 0,4 148 0,2-1 0,-1 0 0,9 21 0,1 4 0,17 45 0,3-2 0,4-2 0,63 103 0,-97-178 0,0-1 0,1 1 0,-1-1 0,1 0 0,0 0 0,1 0 0,-1-1 0,1 0 0,0 0 0,0 0 0,0 0 0,0-1 0,1 1 0,0-1 0,6 2 0,-6-3 0,0-1 0,0 0 0,-1-1 0,1 1 0,0-1 0,0 0 0,0 0 0,0-1 0,0 0 0,0 0 0,-1 0 0,1-1 0,0 0 0,-1 0 0,1 0 0,6-5 0,54-33 0,-1-3 0,-3-2 0,65-63 0,-49 42 0,43-34 0,616-554 0,-727 644 0,8-9 0,1 1 0,41-32 0,-44 44 0,-17 17 0,-16 20 0,15-29 0,-183 303 0,154-246 0,2 2 0,4 1 0,-25 85 0,45-126 0,-21 91 0,24-102 0,0 1 0,2 0 0,-1-1 0,1 1 0,1 0 0,0-1 0,0 1 0,4 11 0,-4-19 0,0 1 0,0-1 0,1 0 0,0 0 0,0 0 0,0-1 0,0 1 0,0 0 0,0-1 0,0 1 0,1-1 0,0 0 0,-1 0 0,1 0 0,0 0 0,0 0 0,0-1 0,0 1 0,0-1 0,0 0 0,1 0 0,5 1 0,7 1 0,0-1 0,0-1 0,28 0 0,-21-2 0,265-6 0,339-52 0,282-91 0,-836 137 0,240-37-1365,-272 44-5461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11:31:00.84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9369.96484"/>
      <inkml:brushProperty name="anchorY" value="-5880.0127"/>
      <inkml:brushProperty name="scaleFactor" value="0.5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16T11:31:01.148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20639.96484"/>
      <inkml:brushProperty name="anchorY" value="-7150.0127"/>
      <inkml:brushProperty name="scaleFactor" value="0.5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216FD-636F-4F60-8C63-9AFA335866A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AEFED-4014-4A13-ACAE-CBC7DA7C1E1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5629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CBAE14-8D6C-9C98-9F7B-20A4953F47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50032C-C92A-0E67-0186-1B40AB1C1B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9C064F6-B64F-F0C3-A2B2-41C988286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6F601C2-1AD8-C5D3-C5BB-B74E491F7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05C3B14-C739-D806-0F87-90079561A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5487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28A5E-CA80-1AB6-EA81-74113A37C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8DAF146E-A91D-2F02-1F20-942B36EE08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1439E25-6197-86CB-B28C-B03FBEE67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20B957D-A0E2-E1FF-0EAC-DC78146F3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FA84A0A-8242-8A31-FE98-8299FBF33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553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D6C253-6BCC-086E-167F-30DF88861A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A740863-BC50-4C38-63ED-F57235177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2D0748C8-F4AA-42D4-F684-6FF9F156C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45FD216-72CA-552A-36BF-9D1C628D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4C4CBA7-D357-4308-F941-21C1BC1A3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44397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B53867-78A1-A2F2-DCB7-A3A38F0C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2FEB630-2889-6ECE-07BD-87B7E8D2B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97254F-8057-9146-808B-E6971C75C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FC2D888-AF66-A994-539B-455554AFA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630BEBE-D101-C693-DE86-8611921CD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94607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ADE41-FB36-4ADF-1FCE-E6F41DA5A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4E43EF9-7E8C-05CF-0673-8362448DC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6233409-EB88-56C0-F3FA-D9CB44A0F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9217041-D94C-FDCB-09D2-E307C88D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5854937-0E04-0C5F-8B33-E4EB4F3E0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3445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79914-5EE3-A20F-7498-9703F75A4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2769C5C-28D8-42FC-E165-B4E79E0B7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D9D3E9EC-CE7B-E5BF-48CE-ABDE0B1AC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8C22974-5183-A657-7131-8E18FD532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574A4A1-8F5B-502B-1F57-140E2900A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240F97F-FBDE-3AD7-8BF4-B91F6F6C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88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22C59-E0EE-CB67-4583-4B8FE0567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B1BA1B9B-FFAA-738F-437C-16B4FC062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CAD936BD-1454-635F-C597-30448711D3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E47E3C6C-0F7C-D40F-ACA0-60D24FDCD6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C8469A3-0065-D629-6620-1D879B73F1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D3F581A-9441-A47A-B976-5D2B6177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2231397-0B22-9DE4-6458-A4CED8D8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4278B7D-DF4F-4D0A-3254-87571B89C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8033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C6B62B-497A-77E8-34BC-566FCD4A6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258A25E3-DEDE-9CEE-E826-A8C9C071C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B9874FB-B9FC-BC83-7F51-12D5AA1A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73AC797-2CDF-6D66-B598-353C2E149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9850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6B2B144A-D469-F4FE-91B9-F5DE57AF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C9ACC4B6-6847-150D-06C6-9323C439D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36072F9-E8A0-CBD2-C225-D8CA55903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5692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44A5A-95B8-D1CD-F888-B82105F3D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3BBBF3C-E08F-79A4-EA17-15545B8EA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2350425C-3266-95CB-3319-189A376E8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6424F9CE-A668-5FE1-3A97-074DF192A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B8E2D47E-9DA4-AE05-814D-51D739011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FC8B8B2-C566-6228-AE93-84868FFF9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7197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D3AE8-38F9-BA59-FBB1-C273EBF76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EB78378B-8974-07B6-9438-DC082F3904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E03980C-0744-6FEF-ED7E-F4BFEAF8BA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735E897-FAC3-80AE-84CB-C03521DAA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6A0AFB9-6413-EF6C-A85B-09EC5B876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237D1B60-E370-BD1A-9AE3-2291E25AD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82947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ABC06BC9-5D7A-30C6-653B-21F3E2C5B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FEC70676-154F-F18E-ACA2-789D74EC4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D60CCD5-7865-0A95-C974-36DD264DC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5F652-8FD0-4E43-9E78-4843B30B992D}" type="datetimeFigureOut">
              <a:rPr lang="pt-PT" smtClean="0"/>
              <a:t>16/05/2023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F75A74D-0BF4-BA8A-9C54-5BC38009BB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7A53C69-2617-B317-A727-7DB11F5834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9ACAF-740E-4424-9A78-246B35B0EEA2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563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customXml" Target="../ink/ink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CA974F8-16B3-AD68-3FAF-C6002962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642"/>
            <a:ext cx="12192000" cy="687928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D3B52B-6BBF-1D50-1BAD-CEDC12D0AE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910" y="4228770"/>
            <a:ext cx="7102263" cy="1676218"/>
          </a:xfrm>
        </p:spPr>
        <p:txBody>
          <a:bodyPr>
            <a:normAutofit fontScale="90000"/>
          </a:bodyPr>
          <a:lstStyle/>
          <a:p>
            <a:r>
              <a:rPr lang="pt-PT" sz="6000" spc="300" dirty="0">
                <a:solidFill>
                  <a:schemeClr val="bg1"/>
                </a:solidFill>
              </a:rPr>
              <a:t>Distribuidor e realizador de Cocktail automático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Tinta 2">
                <a:extLst>
                  <a:ext uri="{FF2B5EF4-FFF2-40B4-BE49-F238E27FC236}">
                    <a16:creationId xmlns:a16="http://schemas.microsoft.com/office/drawing/2014/main" id="{47EF6118-661A-CF7F-69F9-AE1C7C07370B}"/>
                  </a:ext>
                </a:extLst>
              </p14:cNvPr>
              <p14:cNvContentPartPr/>
              <p14:nvPr/>
            </p14:nvContentPartPr>
            <p14:xfrm>
              <a:off x="1888680" y="5999747"/>
              <a:ext cx="1857960" cy="574560"/>
            </p14:xfrm>
          </p:contentPart>
        </mc:Choice>
        <mc:Fallback xmlns="">
          <p:pic>
            <p:nvPicPr>
              <p:cNvPr id="3" name="Tinta 2">
                <a:extLst>
                  <a:ext uri="{FF2B5EF4-FFF2-40B4-BE49-F238E27FC236}">
                    <a16:creationId xmlns:a16="http://schemas.microsoft.com/office/drawing/2014/main" id="{47EF6118-661A-CF7F-69F9-AE1C7C0737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80040" y="5990747"/>
                <a:ext cx="1875600" cy="59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Agrupar 15">
            <a:extLst>
              <a:ext uri="{FF2B5EF4-FFF2-40B4-BE49-F238E27FC236}">
                <a16:creationId xmlns:a16="http://schemas.microsoft.com/office/drawing/2014/main" id="{A327591F-1589-A526-46AB-672DE96BDB8B}"/>
              </a:ext>
            </a:extLst>
          </p:cNvPr>
          <p:cNvGrpSpPr/>
          <p:nvPr/>
        </p:nvGrpSpPr>
        <p:grpSpPr>
          <a:xfrm>
            <a:off x="10523640" y="2775227"/>
            <a:ext cx="360" cy="360"/>
            <a:chOff x="10523640" y="2775227"/>
            <a:chExt cx="360" cy="36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">
              <p14:nvContentPartPr>
                <p14:cNvPr id="14" name="Tinta 13">
                  <a:extLst>
                    <a:ext uri="{FF2B5EF4-FFF2-40B4-BE49-F238E27FC236}">
                      <a16:creationId xmlns:a16="http://schemas.microsoft.com/office/drawing/2014/main" id="{F339CF6D-0DDB-BCBF-BCD0-5145DA67F985}"/>
                    </a:ext>
                  </a:extLst>
                </p14:cNvPr>
                <p14:cNvContentPartPr/>
                <p14:nvPr/>
              </p14:nvContentPartPr>
              <p14:xfrm>
                <a:off x="10523640" y="2775227"/>
                <a:ext cx="360" cy="360"/>
              </p14:xfrm>
            </p:contentPart>
          </mc:Choice>
          <mc:Fallback xmlns="">
            <p:pic>
              <p:nvPicPr>
                <p:cNvPr id="14" name="Tinta 13">
                  <a:extLst>
                    <a:ext uri="{FF2B5EF4-FFF2-40B4-BE49-F238E27FC236}">
                      <a16:creationId xmlns:a16="http://schemas.microsoft.com/office/drawing/2014/main" id="{F339CF6D-0DDB-BCBF-BCD0-5145DA67F98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05640" y="27572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">
              <p14:nvContentPartPr>
                <p14:cNvPr id="15" name="Tinta 14">
                  <a:extLst>
                    <a:ext uri="{FF2B5EF4-FFF2-40B4-BE49-F238E27FC236}">
                      <a16:creationId xmlns:a16="http://schemas.microsoft.com/office/drawing/2014/main" id="{00F8CFB6-672F-DF14-642C-DCEBD69A3A9B}"/>
                    </a:ext>
                  </a:extLst>
                </p14:cNvPr>
                <p14:cNvContentPartPr/>
                <p14:nvPr/>
              </p14:nvContentPartPr>
              <p14:xfrm>
                <a:off x="10523640" y="2775227"/>
                <a:ext cx="360" cy="360"/>
              </p14:xfrm>
            </p:contentPart>
          </mc:Choice>
          <mc:Fallback xmlns="">
            <p:pic>
              <p:nvPicPr>
                <p:cNvPr id="15" name="Tinta 14">
                  <a:extLst>
                    <a:ext uri="{FF2B5EF4-FFF2-40B4-BE49-F238E27FC236}">
                      <a16:creationId xmlns:a16="http://schemas.microsoft.com/office/drawing/2014/main" id="{00F8CFB6-672F-DF14-642C-DCEBD69A3A9B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505640" y="2757227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9717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5B431-1625-12A7-42B1-5629264BF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102" y="-513347"/>
            <a:ext cx="9601200" cy="1828800"/>
          </a:xfrm>
        </p:spPr>
        <p:txBody>
          <a:bodyPr/>
          <a:lstStyle/>
          <a:p>
            <a:pPr algn="ctr"/>
            <a:r>
              <a:rPr lang="pt-PT" spc="300" dirty="0"/>
              <a:t>Descrição do projeto</a:t>
            </a:r>
            <a:endParaRPr lang="pt-PT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39DDFCA3-8122-649F-DB70-DF294C7D78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940812"/>
              </p:ext>
            </p:extLst>
          </p:nvPr>
        </p:nvGraphicFramePr>
        <p:xfrm>
          <a:off x="802805" y="823160"/>
          <a:ext cx="10093793" cy="58827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2138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F47D2FBB-FD7E-07E5-C64F-85592BA63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8588" cy="68580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DC810EA-E119-3609-CC72-D718B8B50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" y="4871803"/>
            <a:ext cx="2035852" cy="1986197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C9B84DD-42B2-1E36-6358-F45FD3275AB7}"/>
              </a:ext>
            </a:extLst>
          </p:cNvPr>
          <p:cNvSpPr/>
          <p:nvPr/>
        </p:nvSpPr>
        <p:spPr>
          <a:xfrm>
            <a:off x="2399705" y="5269873"/>
            <a:ext cx="7939743" cy="15881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marL="0" lvl="0" indent="0" algn="ctr" defTabSz="208915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None/>
            </a:pPr>
            <a:r>
              <a:rPr lang="pt-PT" sz="540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Transporte para linha de produção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E9BD9485-0E0B-C7B3-F670-1D51CB6A65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214325"/>
                  </p:ext>
                </p:extLst>
              </p:nvPr>
            </p:nvGraphicFramePr>
            <p:xfrm>
              <a:off x="10622235" y="1947150"/>
              <a:ext cx="1323565" cy="511333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23565" cy="5113338"/>
                    </a:xfrm>
                    <a:prstGeom prst="rect">
                      <a:avLst/>
                    </a:prstGeom>
                  </am3d:spPr>
                  <am3d:camera>
                    <am3d:pos x="0" y="0" z="490943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956" d="1000000"/>
                    <am3d:preTrans dx="2227532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33716" ay="2425503" az="8673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3609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E9BD9485-0E0B-C7B3-F670-1D51CB6A65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22235" y="1947150"/>
                <a:ext cx="1323565" cy="5113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5413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1ABD07FB-9979-F935-1E49-78A52C67C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872" y="0"/>
            <a:ext cx="12391744" cy="6970357"/>
          </a:xfrm>
        </p:spPr>
      </p:pic>
    </p:spTree>
    <p:extLst>
      <p:ext uri="{BB962C8B-B14F-4D97-AF65-F5344CB8AC3E}">
        <p14:creationId xmlns:p14="http://schemas.microsoft.com/office/powerpoint/2010/main" val="21703531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Marcador de Posição de Conteúdo 16">
            <a:extLst>
              <a:ext uri="{FF2B5EF4-FFF2-40B4-BE49-F238E27FC236}">
                <a16:creationId xmlns:a16="http://schemas.microsoft.com/office/drawing/2014/main" id="{C2A7DC8B-F907-C034-6327-E57FE98AFD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473" y="907545"/>
            <a:ext cx="6476351" cy="5597950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818E6D5-D3A2-3A89-9802-CB22291D9C5B}"/>
              </a:ext>
            </a:extLst>
          </p:cNvPr>
          <p:cNvSpPr txBox="1"/>
          <p:nvPr/>
        </p:nvSpPr>
        <p:spPr>
          <a:xfrm>
            <a:off x="2037347" y="122196"/>
            <a:ext cx="763604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PT" sz="4400" dirty="0">
                <a:latin typeface="+mj-lt"/>
                <a:ea typeface="+mj-ea"/>
                <a:cs typeface="+mj-cs"/>
              </a:rPr>
              <a:t>Realização do cocktail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C504843-DC27-53E3-D41D-E2D88BDFCA7B}"/>
              </a:ext>
            </a:extLst>
          </p:cNvPr>
          <p:cNvSpPr/>
          <p:nvPr/>
        </p:nvSpPr>
        <p:spPr>
          <a:xfrm>
            <a:off x="1208012" y="257304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630091CB-54B3-A0D3-DF4B-71B362394800}"/>
              </a:ext>
            </a:extLst>
          </p:cNvPr>
          <p:cNvSpPr/>
          <p:nvPr/>
        </p:nvSpPr>
        <p:spPr>
          <a:xfrm>
            <a:off x="3390091" y="3428999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CB7D5B4-F7B6-3201-F06F-270EB9F65258}"/>
              </a:ext>
            </a:extLst>
          </p:cNvPr>
          <p:cNvSpPr/>
          <p:nvPr/>
        </p:nvSpPr>
        <p:spPr>
          <a:xfrm>
            <a:off x="2192310" y="457728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D2AD0C4-1174-BABD-E142-B25AF9F4BC5F}"/>
              </a:ext>
            </a:extLst>
          </p:cNvPr>
          <p:cNvSpPr/>
          <p:nvPr/>
        </p:nvSpPr>
        <p:spPr>
          <a:xfrm>
            <a:off x="4865564" y="445660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35DFFD5-6720-E523-9F8B-18BD47ECFBB8}"/>
              </a:ext>
            </a:extLst>
          </p:cNvPr>
          <p:cNvSpPr/>
          <p:nvPr/>
        </p:nvSpPr>
        <p:spPr>
          <a:xfrm>
            <a:off x="2691594" y="4217158"/>
            <a:ext cx="46707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graphicFrame>
        <p:nvGraphicFramePr>
          <p:cNvPr id="14" name="Diagrama 13">
            <a:extLst>
              <a:ext uri="{FF2B5EF4-FFF2-40B4-BE49-F238E27FC236}">
                <a16:creationId xmlns:a16="http://schemas.microsoft.com/office/drawing/2014/main" id="{EC917F4E-A7FB-82B5-1D75-664096AFB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7966339"/>
              </p:ext>
            </p:extLst>
          </p:nvPr>
        </p:nvGraphicFramePr>
        <p:xfrm>
          <a:off x="-296778" y="5256079"/>
          <a:ext cx="5358062" cy="14842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Retângulo 17">
            <a:extLst>
              <a:ext uri="{FF2B5EF4-FFF2-40B4-BE49-F238E27FC236}">
                <a16:creationId xmlns:a16="http://schemas.microsoft.com/office/drawing/2014/main" id="{502923BC-FE42-EE84-E465-3FC5392F696B}"/>
              </a:ext>
            </a:extLst>
          </p:cNvPr>
          <p:cNvSpPr/>
          <p:nvPr/>
        </p:nvSpPr>
        <p:spPr>
          <a:xfrm>
            <a:off x="7705528" y="111660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364BE87E-B2AA-5A93-5FBE-5498F75D3D89}"/>
              </a:ext>
            </a:extLst>
          </p:cNvPr>
          <p:cNvSpPr/>
          <p:nvPr/>
        </p:nvSpPr>
        <p:spPr>
          <a:xfrm>
            <a:off x="7738322" y="199102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0DD2226-F3BE-0D00-F57B-C1CFC13C0693}"/>
              </a:ext>
            </a:extLst>
          </p:cNvPr>
          <p:cNvSpPr/>
          <p:nvPr/>
        </p:nvSpPr>
        <p:spPr>
          <a:xfrm>
            <a:off x="7803728" y="291362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03131C2-8980-D986-D826-BDB4C1BEB666}"/>
              </a:ext>
            </a:extLst>
          </p:cNvPr>
          <p:cNvSpPr/>
          <p:nvPr/>
        </p:nvSpPr>
        <p:spPr>
          <a:xfrm>
            <a:off x="7803728" y="378460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B6F5AC26-1F85-2D2E-D279-C18DE43D092A}"/>
              </a:ext>
            </a:extLst>
          </p:cNvPr>
          <p:cNvSpPr/>
          <p:nvPr/>
        </p:nvSpPr>
        <p:spPr>
          <a:xfrm>
            <a:off x="7831422" y="4707207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9D3ED80-336F-C443-F9D7-80905968D9AC}"/>
              </a:ext>
            </a:extLst>
          </p:cNvPr>
          <p:cNvSpPr txBox="1"/>
          <p:nvPr/>
        </p:nvSpPr>
        <p:spPr>
          <a:xfrm>
            <a:off x="8614610" y="1395663"/>
            <a:ext cx="1540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Eixo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67BBECE-4D05-1334-D1F3-0F16F08BA10B}"/>
              </a:ext>
            </a:extLst>
          </p:cNvPr>
          <p:cNvSpPr txBox="1"/>
          <p:nvPr/>
        </p:nvSpPr>
        <p:spPr>
          <a:xfrm>
            <a:off x="8502314" y="2203714"/>
            <a:ext cx="2935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/>
              <a:t>Bomba </a:t>
            </a:r>
            <a:r>
              <a:rPr lang="pt-PT" sz="2800" dirty="0"/>
              <a:t>peristáltica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2ABE16D-71BB-41A2-DC03-7FA18B85278B}"/>
              </a:ext>
            </a:extLst>
          </p:cNvPr>
          <p:cNvSpPr txBox="1"/>
          <p:nvPr/>
        </p:nvSpPr>
        <p:spPr>
          <a:xfrm>
            <a:off x="8498339" y="3051053"/>
            <a:ext cx="2677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Armazenamento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1A5B1C26-0AEB-DD80-06F8-D668FF2104C7}"/>
              </a:ext>
            </a:extLst>
          </p:cNvPr>
          <p:cNvSpPr txBox="1"/>
          <p:nvPr/>
        </p:nvSpPr>
        <p:spPr>
          <a:xfrm>
            <a:off x="8598568" y="3984661"/>
            <a:ext cx="214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Consola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640EEA2E-D165-DD78-37F2-B4CAC9B2C721}"/>
              </a:ext>
            </a:extLst>
          </p:cNvPr>
          <p:cNvSpPr txBox="1"/>
          <p:nvPr/>
        </p:nvSpPr>
        <p:spPr>
          <a:xfrm>
            <a:off x="8598568" y="4918269"/>
            <a:ext cx="2149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800" dirty="0"/>
              <a:t>Autómato</a:t>
            </a:r>
          </a:p>
        </p:txBody>
      </p:sp>
    </p:spTree>
    <p:extLst>
      <p:ext uri="{BB962C8B-B14F-4D97-AF65-F5344CB8AC3E}">
        <p14:creationId xmlns:p14="http://schemas.microsoft.com/office/powerpoint/2010/main" val="1467785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33C9C317-FD6F-60C9-4A9A-632B1FD03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11" y="388018"/>
            <a:ext cx="10812378" cy="608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02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3D4C51E-C1E7-D092-86B4-0602F89CC4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8A65667-007D-9910-BCA4-9D5D165D21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26" y="0"/>
            <a:ext cx="64555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53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96B36-55F8-3EEA-7DA1-E14C3ED9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pt-PT" dirty="0"/>
            </a:br>
            <a:endParaRPr lang="pt-PT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4520A00-5FE5-71D3-4081-0D3D8E827922}"/>
              </a:ext>
            </a:extLst>
          </p:cNvPr>
          <p:cNvSpPr/>
          <p:nvPr/>
        </p:nvSpPr>
        <p:spPr>
          <a:xfrm>
            <a:off x="2790650" y="1145859"/>
            <a:ext cx="6610699" cy="5347016"/>
          </a:xfrm>
          <a:prstGeom prst="rect">
            <a:avLst/>
          </a:prstGeom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1" name="Cruzada 10">
            <a:extLst>
              <a:ext uri="{FF2B5EF4-FFF2-40B4-BE49-F238E27FC236}">
                <a16:creationId xmlns:a16="http://schemas.microsoft.com/office/drawing/2014/main" id="{E1A0FD3B-04E6-F5D6-0444-948CDA21FBB6}"/>
              </a:ext>
            </a:extLst>
          </p:cNvPr>
          <p:cNvSpPr/>
          <p:nvPr/>
        </p:nvSpPr>
        <p:spPr>
          <a:xfrm>
            <a:off x="1779784" y="365125"/>
            <a:ext cx="2021732" cy="2021732"/>
          </a:xfrm>
          <a:prstGeom prst="plus">
            <a:avLst>
              <a:gd name="adj" fmla="val 32810"/>
            </a:avLst>
          </a:prstGeom>
          <a:solidFill>
            <a:srgbClr val="FF0000"/>
          </a:solidFill>
        </p:spPr>
        <p:style>
          <a:lnRef idx="2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pt-PT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0F1D2DC-BBF3-0787-18BC-D57E7A794B7A}"/>
              </a:ext>
            </a:extLst>
          </p:cNvPr>
          <p:cNvSpPr txBox="1"/>
          <p:nvPr/>
        </p:nvSpPr>
        <p:spPr>
          <a:xfrm>
            <a:off x="3555385" y="1905594"/>
            <a:ext cx="5081227" cy="4139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pt-PT" sz="49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Possibilidade de trabalhar 24h por dia.</a:t>
            </a:r>
          </a:p>
          <a:p>
            <a:pPr lvl="0" algn="l"/>
            <a:r>
              <a:rPr lang="pt-PT" sz="49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Calibri" panose="020F0502020204030204"/>
              </a:rPr>
              <a:t>Doseamento constante e preciso</a:t>
            </a:r>
          </a:p>
          <a:p>
            <a:endParaRPr lang="pt-PT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3555D89-3DA6-B4B9-55F3-6A90E87C5250}"/>
              </a:ext>
            </a:extLst>
          </p:cNvPr>
          <p:cNvSpPr txBox="1"/>
          <p:nvPr/>
        </p:nvSpPr>
        <p:spPr>
          <a:xfrm>
            <a:off x="3047998" y="261306"/>
            <a:ext cx="60960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PT" sz="4400" spc="300" dirty="0">
                <a:latin typeface="+mj-lt"/>
                <a:ea typeface="+mj-ea"/>
                <a:cs typeface="+mj-cs"/>
              </a:rPr>
              <a:t>Pontos positivos </a:t>
            </a:r>
          </a:p>
        </p:txBody>
      </p:sp>
    </p:spTree>
    <p:extLst>
      <p:ext uri="{BB962C8B-B14F-4D97-AF65-F5344CB8AC3E}">
        <p14:creationId xmlns:p14="http://schemas.microsoft.com/office/powerpoint/2010/main" val="1872597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ção de Conteúdo 8">
            <a:extLst>
              <a:ext uri="{FF2B5EF4-FFF2-40B4-BE49-F238E27FC236}">
                <a16:creationId xmlns:a16="http://schemas.microsoft.com/office/drawing/2014/main" id="{8A5C5705-5552-CC4D-9E29-3E3FC93E5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820836" cy="5663086"/>
          </a:xfr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B22386F-4D7C-B07E-CAAB-A0D3B5FB6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994" y="5648156"/>
            <a:ext cx="3924848" cy="12098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56F57E3-773E-DD55-CF74-C05A9DDDF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772" y="2541952"/>
            <a:ext cx="2762636" cy="2686425"/>
          </a:xfrm>
          <a:prstGeom prst="rect">
            <a:avLst/>
          </a:prstGeom>
        </p:spPr>
      </p:pic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085575B1-48B1-4C66-E39E-90D0732E1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368" y="119890"/>
            <a:ext cx="1848108" cy="22859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51E67C-7C9B-0122-360E-98EF83FC2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9963" y="0"/>
            <a:ext cx="2200582" cy="228926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9987FDC-DCAF-2845-E8F2-4AD11C5FD6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6228" y="4268258"/>
            <a:ext cx="2314898" cy="12670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4BDDC58-3575-5170-08BA-C9CDBE9344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76491" y="2965730"/>
            <a:ext cx="866896" cy="85737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5F39674-ED76-9F70-C092-FB973177F5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1443" y="5730518"/>
            <a:ext cx="1705213" cy="1095528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2F7F0574-83A2-BC3D-D945-796A06436D3A}"/>
              </a:ext>
            </a:extLst>
          </p:cNvPr>
          <p:cNvSpPr/>
          <p:nvPr/>
        </p:nvSpPr>
        <p:spPr>
          <a:xfrm>
            <a:off x="6693047" y="5831858"/>
            <a:ext cx="692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 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CC713B2-D1ED-2424-8315-6034518C54EB}"/>
              </a:ext>
            </a:extLst>
          </p:cNvPr>
          <p:cNvSpPr/>
          <p:nvPr/>
        </p:nvSpPr>
        <p:spPr>
          <a:xfrm>
            <a:off x="5426433" y="2967335"/>
            <a:ext cx="6928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2 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5D638372-BC86-A495-42B9-25C75CBC861F}"/>
              </a:ext>
            </a:extLst>
          </p:cNvPr>
          <p:cNvSpPr/>
          <p:nvPr/>
        </p:nvSpPr>
        <p:spPr>
          <a:xfrm>
            <a:off x="4440747" y="269554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9AA77E3-39DE-1D0E-B922-DAF2285B36B0}"/>
              </a:ext>
            </a:extLst>
          </p:cNvPr>
          <p:cNvSpPr/>
          <p:nvPr/>
        </p:nvSpPr>
        <p:spPr>
          <a:xfrm>
            <a:off x="2520029" y="3530561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EA0668C-E79D-E76E-6D50-45B466373403}"/>
              </a:ext>
            </a:extLst>
          </p:cNvPr>
          <p:cNvSpPr/>
          <p:nvPr/>
        </p:nvSpPr>
        <p:spPr>
          <a:xfrm>
            <a:off x="4337511" y="422703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E31D552B-F9E9-AE17-48F4-B844DAFDD4BF}"/>
              </a:ext>
            </a:extLst>
          </p:cNvPr>
          <p:cNvSpPr/>
          <p:nvPr/>
        </p:nvSpPr>
        <p:spPr>
          <a:xfrm>
            <a:off x="8812396" y="869256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4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670A087D-DD31-DF78-8DEE-7199D4B9844A}"/>
              </a:ext>
            </a:extLst>
          </p:cNvPr>
          <p:cNvSpPr/>
          <p:nvPr/>
        </p:nvSpPr>
        <p:spPr>
          <a:xfrm>
            <a:off x="4420613" y="1153913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48284792-A1AF-162E-02FA-1AA1382656BF}"/>
              </a:ext>
            </a:extLst>
          </p:cNvPr>
          <p:cNvSpPr/>
          <p:nvPr/>
        </p:nvSpPr>
        <p:spPr>
          <a:xfrm>
            <a:off x="8027755" y="3885164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6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AC8A0B5-0A57-7922-EB2F-A547ED44EA4D}"/>
              </a:ext>
            </a:extLst>
          </p:cNvPr>
          <p:cNvSpPr/>
          <p:nvPr/>
        </p:nvSpPr>
        <p:spPr>
          <a:xfrm>
            <a:off x="3122346" y="62832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E56CE85-62ED-A4B6-2E1A-16FECF67B25C}"/>
              </a:ext>
            </a:extLst>
          </p:cNvPr>
          <p:cNvSpPr/>
          <p:nvPr/>
        </p:nvSpPr>
        <p:spPr>
          <a:xfrm>
            <a:off x="1791530" y="5940615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48EE86E-BC41-EBE7-A663-659C66770770}"/>
              </a:ext>
            </a:extLst>
          </p:cNvPr>
          <p:cNvSpPr/>
          <p:nvPr/>
        </p:nvSpPr>
        <p:spPr>
          <a:xfrm>
            <a:off x="10240767" y="28997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5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FE1D706-96BE-E638-4CA0-B8855C42A4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49476" y="5528266"/>
            <a:ext cx="2822969" cy="1209844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AA74BF5-4563-40C6-E326-29D3B3056DE9}"/>
              </a:ext>
            </a:extLst>
          </p:cNvPr>
          <p:cNvSpPr/>
          <p:nvPr/>
        </p:nvSpPr>
        <p:spPr>
          <a:xfrm>
            <a:off x="10674215" y="5106542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PT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3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6B1A409-0373-465F-97E2-AE0B6FABC5D2}"/>
              </a:ext>
            </a:extLst>
          </p:cNvPr>
          <p:cNvSpPr/>
          <p:nvPr/>
        </p:nvSpPr>
        <p:spPr>
          <a:xfrm>
            <a:off x="1305503" y="-216847"/>
            <a:ext cx="4705134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r>
              <a:rPr lang="pt-PT" sz="5400" dirty="0"/>
              <a:t>Engarrafamento</a:t>
            </a:r>
          </a:p>
        </p:txBody>
      </p:sp>
    </p:spTree>
    <p:extLst>
      <p:ext uri="{BB962C8B-B14F-4D97-AF65-F5344CB8AC3E}">
        <p14:creationId xmlns:p14="http://schemas.microsoft.com/office/powerpoint/2010/main" val="363503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18F78-4B33-3AA9-48FB-997650741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842" y="5129464"/>
            <a:ext cx="9601200" cy="1485900"/>
          </a:xfrm>
        </p:spPr>
        <p:txBody>
          <a:bodyPr/>
          <a:lstStyle/>
          <a:p>
            <a:pPr algn="ctr"/>
            <a:r>
              <a:rPr lang="pt-PT" dirty="0"/>
              <a:t>Entrega do próprio ao cliente</a:t>
            </a:r>
            <a:br>
              <a:rPr lang="pt-PT" dirty="0"/>
            </a:br>
            <a:endParaRPr lang="pt-PT" dirty="0"/>
          </a:p>
        </p:txBody>
      </p:sp>
      <p:pic>
        <p:nvPicPr>
          <p:cNvPr id="8" name="Marcador de Posição de Conteúdo 7">
            <a:extLst>
              <a:ext uri="{FF2B5EF4-FFF2-40B4-BE49-F238E27FC236}">
                <a16:creationId xmlns:a16="http://schemas.microsoft.com/office/drawing/2014/main" id="{0E6421CC-5293-821C-A916-A9CEFA81A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36495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61B2910-1553-B030-B5FB-D2EE8CDD1B46}"/>
              </a:ext>
            </a:extLst>
          </p:cNvPr>
          <p:cNvSpPr/>
          <p:nvPr/>
        </p:nvSpPr>
        <p:spPr>
          <a:xfrm>
            <a:off x="1530246" y="6017770"/>
            <a:ext cx="9371796" cy="8402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marL="0" lvl="0" indent="0"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PT" sz="5400" spc="300" dirty="0">
                <a:latin typeface="+mj-lt"/>
                <a:ea typeface="+mj-ea"/>
                <a:cs typeface="+mj-cs"/>
              </a:rPr>
              <a:t>Entrega do próprio ao cliente</a:t>
            </a:r>
          </a:p>
        </p:txBody>
      </p:sp>
    </p:spTree>
    <p:extLst>
      <p:ext uri="{BB962C8B-B14F-4D97-AF65-F5344CB8AC3E}">
        <p14:creationId xmlns:p14="http://schemas.microsoft.com/office/powerpoint/2010/main" val="3713493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8161A-75BC-80D4-CF15-A76974960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6885"/>
            <a:ext cx="10515600" cy="1325563"/>
          </a:xfrm>
        </p:spPr>
        <p:txBody>
          <a:bodyPr/>
          <a:lstStyle/>
          <a:p>
            <a:pPr algn="ctr"/>
            <a:r>
              <a:rPr lang="pt-PT" dirty="0"/>
              <a:t>Pontos positivos e negativos</a:t>
            </a:r>
          </a:p>
        </p:txBody>
      </p:sp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AE008F7C-6F25-8498-2D66-B965636AC0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1168368"/>
              </p:ext>
            </p:extLst>
          </p:nvPr>
        </p:nvGraphicFramePr>
        <p:xfrm>
          <a:off x="149726" y="206318"/>
          <a:ext cx="11892547" cy="65947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46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B78599A-C240-F0AD-8DA3-DDB53855D4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3818696"/>
              </p:ext>
            </p:extLst>
          </p:nvPr>
        </p:nvGraphicFramePr>
        <p:xfrm>
          <a:off x="1888761" y="0"/>
          <a:ext cx="8136328" cy="6689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9035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3B0D6-8680-1A9A-EE0B-AED80CA7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74" y="659568"/>
            <a:ext cx="10664252" cy="5591330"/>
          </a:xfrm>
        </p:spPr>
        <p:txBody>
          <a:bodyPr>
            <a:normAutofit/>
          </a:bodyPr>
          <a:lstStyle/>
          <a:p>
            <a:pPr algn="ctr"/>
            <a:r>
              <a:rPr lang="pt-PT" sz="8000" dirty="0"/>
              <a:t>Projeto na prática</a:t>
            </a:r>
          </a:p>
        </p:txBody>
      </p:sp>
    </p:spTree>
    <p:extLst>
      <p:ext uri="{BB962C8B-B14F-4D97-AF65-F5344CB8AC3E}">
        <p14:creationId xmlns:p14="http://schemas.microsoft.com/office/powerpoint/2010/main" val="1168149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66A93B-0570-0A3E-0579-1BFEFEDEE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571" y="-27170"/>
            <a:ext cx="9601200" cy="1485900"/>
          </a:xfrm>
        </p:spPr>
        <p:txBody>
          <a:bodyPr>
            <a:normAutofit fontScale="90000"/>
          </a:bodyPr>
          <a:lstStyle/>
          <a:p>
            <a:pPr algn="ctr"/>
            <a:r>
              <a:rPr lang="pt-PT" sz="5400" spc="300" dirty="0"/>
              <a:t>Normas de higiene e segurança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905D50D-837C-CE25-7CAC-8DA3CD3BD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23" y="1233878"/>
            <a:ext cx="9601200" cy="35814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pt-PT" sz="2800" dirty="0"/>
              <a:t>Equipamentos de proteção individual(B</a:t>
            </a:r>
            <a:r>
              <a:rPr lang="pt-PT" dirty="0"/>
              <a:t>ata óculos de proteção e mascara)</a:t>
            </a:r>
            <a:r>
              <a:rPr lang="pt-PT" sz="2800" dirty="0"/>
              <a:t>;</a:t>
            </a:r>
          </a:p>
          <a:p>
            <a:pPr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pt-PT" sz="2800" dirty="0"/>
              <a:t>Postura adequada;</a:t>
            </a:r>
          </a:p>
          <a:p>
            <a:pPr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pt-PT" sz="2800" dirty="0"/>
              <a:t>Espaço de trabalho arrumado e limpo;</a:t>
            </a:r>
          </a:p>
          <a:p>
            <a:pPr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pt-PT" sz="2800" dirty="0"/>
              <a:t>Respeitar os alunos e professores;</a:t>
            </a:r>
          </a:p>
          <a:p>
            <a:pPr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buFont typeface="Wingdings" panose="05000000000000000000" pitchFamily="2" charset="2"/>
              <a:buChar char="v"/>
            </a:pPr>
            <a:r>
              <a:rPr lang="pt-PT" sz="2800" dirty="0"/>
              <a:t>Trabalhar no local adequado para cada fase da elaboração do projeto.</a:t>
            </a:r>
          </a:p>
        </p:txBody>
      </p:sp>
    </p:spTree>
    <p:extLst>
      <p:ext uri="{BB962C8B-B14F-4D97-AF65-F5344CB8AC3E}">
        <p14:creationId xmlns:p14="http://schemas.microsoft.com/office/powerpoint/2010/main" val="4060697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17DEE-039B-BAD4-A2DE-03E5209A7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734" y="15240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pt-PT" sz="4900" spc="300" dirty="0"/>
              <a:t>Disciplinas integradas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C11ED3-03CA-04C4-9040-2F1E54751D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59" y="1128634"/>
            <a:ext cx="9601200" cy="3581400"/>
          </a:xfrm>
        </p:spPr>
        <p:txBody>
          <a:bodyPr>
            <a:noAutofit/>
          </a:bodyPr>
          <a:lstStyle/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r>
              <a:rPr lang="pt-PT" sz="2800" dirty="0"/>
              <a:t>Português;</a:t>
            </a:r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r>
              <a:rPr lang="pt-PT" sz="2800" dirty="0"/>
              <a:t>Inglês;</a:t>
            </a:r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r>
              <a:rPr lang="pt-PT" sz="2800" dirty="0"/>
              <a:t>Automação e comando;</a:t>
            </a:r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r>
              <a:rPr lang="pt-PT" sz="2800" dirty="0"/>
              <a:t>Eletricidade Eletrónica;</a:t>
            </a:r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endParaRPr lang="pt-PT" sz="2800" dirty="0"/>
          </a:p>
          <a:p>
            <a:pPr>
              <a:lnSpc>
                <a:spcPct val="104000"/>
              </a:lnSpc>
              <a:buFont typeface="Wingdings" panose="05000000000000000000" pitchFamily="2" charset="2"/>
              <a:buChar char="v"/>
            </a:pPr>
            <a:r>
              <a:rPr lang="pt-PT" sz="2800" dirty="0"/>
              <a:t>Tecnologias aplicadas.</a:t>
            </a:r>
          </a:p>
        </p:txBody>
      </p:sp>
    </p:spTree>
    <p:extLst>
      <p:ext uri="{BB962C8B-B14F-4D97-AF65-F5344CB8AC3E}">
        <p14:creationId xmlns:p14="http://schemas.microsoft.com/office/powerpoint/2010/main" val="375213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F404DC-BF48-55B1-D906-BD4AB0FA95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14195" y="5388664"/>
            <a:ext cx="10515600" cy="1325563"/>
          </a:xfrm>
        </p:spPr>
        <p:txBody>
          <a:bodyPr/>
          <a:lstStyle/>
          <a:p>
            <a:pPr algn="ctr"/>
            <a:r>
              <a:rPr lang="pt-PT" sz="4900" spc="300" dirty="0"/>
              <a:t>Objetivos</a:t>
            </a:r>
          </a:p>
        </p:txBody>
      </p:sp>
      <p:graphicFrame>
        <p:nvGraphicFramePr>
          <p:cNvPr id="4" name="Marcador de Posição de Conteúdo 3">
            <a:extLst>
              <a:ext uri="{FF2B5EF4-FFF2-40B4-BE49-F238E27FC236}">
                <a16:creationId xmlns:a16="http://schemas.microsoft.com/office/drawing/2014/main" id="{4FF05F87-B160-1738-8D05-98BEC4F6F6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2324712"/>
              </p:ext>
            </p:extLst>
          </p:nvPr>
        </p:nvGraphicFramePr>
        <p:xfrm>
          <a:off x="70517" y="141132"/>
          <a:ext cx="11261557" cy="32851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3306567F-EFD0-EAFA-2C86-AD712E44FF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529140"/>
              </p:ext>
            </p:extLst>
          </p:nvPr>
        </p:nvGraphicFramePr>
        <p:xfrm>
          <a:off x="-233447" y="1987840"/>
          <a:ext cx="12208041" cy="3171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87EC33D6-67A5-A5D5-0368-BBC8999C3CF3}"/>
              </a:ext>
            </a:extLst>
          </p:cNvPr>
          <p:cNvCxnSpPr/>
          <p:nvPr/>
        </p:nvCxnSpPr>
        <p:spPr>
          <a:xfrm>
            <a:off x="5701295" y="4283242"/>
            <a:ext cx="4277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5C49E2CE-DBF7-C827-025E-46B5B77CC3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2216751"/>
              </p:ext>
            </p:extLst>
          </p:nvPr>
        </p:nvGraphicFramePr>
        <p:xfrm>
          <a:off x="5372769" y="3668792"/>
          <a:ext cx="6819231" cy="3137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cxnSp>
        <p:nvCxnSpPr>
          <p:cNvPr id="18" name="Conexão reta unidirecional 17">
            <a:extLst>
              <a:ext uri="{FF2B5EF4-FFF2-40B4-BE49-F238E27FC236}">
                <a16:creationId xmlns:a16="http://schemas.microsoft.com/office/drawing/2014/main" id="{CC2723E2-1A72-15A7-D27F-0EC6F665E0A2}"/>
              </a:ext>
            </a:extLst>
          </p:cNvPr>
          <p:cNvCxnSpPr>
            <a:cxnSpLocks/>
          </p:cNvCxnSpPr>
          <p:nvPr/>
        </p:nvCxnSpPr>
        <p:spPr>
          <a:xfrm>
            <a:off x="2868194" y="2711116"/>
            <a:ext cx="436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63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7CC294F-7BBD-1E1D-359F-F0EB6D845D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57" y="1225445"/>
            <a:ext cx="10867869" cy="440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FE9EACA-97A2-4241-740D-B863D1DE4E6C}"/>
              </a:ext>
            </a:extLst>
          </p:cNvPr>
          <p:cNvSpPr txBox="1"/>
          <p:nvPr/>
        </p:nvSpPr>
        <p:spPr>
          <a:xfrm>
            <a:off x="2715606" y="292397"/>
            <a:ext cx="6998020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PT" sz="4900" spc="300" dirty="0">
                <a:latin typeface="+mj-lt"/>
                <a:ea typeface="+mj-ea"/>
                <a:cs typeface="+mj-cs"/>
              </a:rPr>
              <a:t>Cronograma grupo 1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010939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775249-6751-B5C1-C929-C48FB11A88EA}"/>
              </a:ext>
            </a:extLst>
          </p:cNvPr>
          <p:cNvSpPr txBox="1"/>
          <p:nvPr/>
        </p:nvSpPr>
        <p:spPr>
          <a:xfrm>
            <a:off x="3087974" y="344774"/>
            <a:ext cx="6265888" cy="1047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pt-PT" sz="4900" spc="300" dirty="0">
                <a:latin typeface="+mj-lt"/>
                <a:ea typeface="+mj-ea"/>
                <a:cs typeface="+mj-cs"/>
              </a:rPr>
              <a:t>Cronograma grupo 2</a:t>
            </a:r>
          </a:p>
          <a:p>
            <a:endParaRPr lang="pt-PT" dirty="0"/>
          </a:p>
        </p:txBody>
      </p:sp>
      <p:pic>
        <p:nvPicPr>
          <p:cNvPr id="17" name="Marcador de Posição de Conteúdo 11">
            <a:extLst>
              <a:ext uri="{FF2B5EF4-FFF2-40B4-BE49-F238E27FC236}">
                <a16:creationId xmlns:a16="http://schemas.microsoft.com/office/drawing/2014/main" id="{82DAA7C3-BF89-00EB-D3B7-285A7F53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558" y="1219203"/>
            <a:ext cx="10842886" cy="440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91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B7AFE2E-DEFF-69EE-EC1C-FA7C7EAE80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751" y="329344"/>
            <a:ext cx="10494498" cy="619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74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ção de Conteúdo 13">
            <a:extLst>
              <a:ext uri="{FF2B5EF4-FFF2-40B4-BE49-F238E27FC236}">
                <a16:creationId xmlns:a16="http://schemas.microsoft.com/office/drawing/2014/main" id="{C947580F-D937-B2C2-4274-060BF5FEA1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15" name="Marcador de Posição de Conteúdo 8">
            <a:extLst>
              <a:ext uri="{FF2B5EF4-FFF2-40B4-BE49-F238E27FC236}">
                <a16:creationId xmlns:a16="http://schemas.microsoft.com/office/drawing/2014/main" id="{A9A8006A-773C-6D95-9E07-1E6A3359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750" y="329343"/>
            <a:ext cx="10494497" cy="62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659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865</TotalTime>
  <Words>300</Words>
  <Application>Microsoft Office PowerPoint</Application>
  <PresentationFormat>Ecrã Panorâmico</PresentationFormat>
  <Paragraphs>92</Paragraphs>
  <Slides>20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Tema do Office</vt:lpstr>
      <vt:lpstr>Distribuidor e realizador de Cocktail automático </vt:lpstr>
      <vt:lpstr>Apresentação do PowerPoint</vt:lpstr>
      <vt:lpstr>Normas de higiene e segurança</vt:lpstr>
      <vt:lpstr>Disciplinas integradas</vt:lpstr>
      <vt:lpstr>Objetivos</vt:lpstr>
      <vt:lpstr>Apresentação do PowerPoint</vt:lpstr>
      <vt:lpstr>Apresentação do PowerPoint</vt:lpstr>
      <vt:lpstr>Apresentação do PowerPoint</vt:lpstr>
      <vt:lpstr>Apresentação do PowerPoint</vt:lpstr>
      <vt:lpstr>Descrição do projeto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</vt:lpstr>
      <vt:lpstr>Apresentação do PowerPoint</vt:lpstr>
      <vt:lpstr>Entrega do próprio ao cliente </vt:lpstr>
      <vt:lpstr>Pontos positivos e negativos</vt:lpstr>
      <vt:lpstr>Projeto na prática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Distribuidor de cocktail</dc:title>
  <dc:creator>Cristiano Silva</dc:creator>
  <cp:lastModifiedBy>Cristiano Silva</cp:lastModifiedBy>
  <cp:revision>19</cp:revision>
  <dcterms:created xsi:type="dcterms:W3CDTF">2023-05-10T09:53:55Z</dcterms:created>
  <dcterms:modified xsi:type="dcterms:W3CDTF">2023-05-16T20:58:04Z</dcterms:modified>
</cp:coreProperties>
</file>